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Default Extension="mp4" ContentType="video/mp4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98" r:id="rId4"/>
  </p:sldMasterIdLst>
  <p:notesMasterIdLst>
    <p:notesMasterId r:id="rId16"/>
  </p:notesMasterIdLst>
  <p:sldIdLst>
    <p:sldId id="270" r:id="rId5"/>
    <p:sldId id="294" r:id="rId6"/>
    <p:sldId id="298" r:id="rId7"/>
    <p:sldId id="299" r:id="rId8"/>
    <p:sldId id="300" r:id="rId9"/>
    <p:sldId id="276" r:id="rId10"/>
    <p:sldId id="288" r:id="rId11"/>
    <p:sldId id="289" r:id="rId12"/>
    <p:sldId id="290" r:id="rId13"/>
    <p:sldId id="292" r:id="rId14"/>
    <p:sldId id="293" r:id="rId15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305" userDrawn="1">
          <p15:clr>
            <a:srgbClr val="A4A3A4"/>
          </p15:clr>
        </p15:guide>
        <p15:guide id="2" pos="295" userDrawn="1">
          <p15:clr>
            <a:srgbClr val="A4A3A4"/>
          </p15:clr>
        </p15:guide>
        <p15:guide id="3" orient="horz" pos="2935" userDrawn="1">
          <p15:clr>
            <a:srgbClr val="A4A3A4"/>
          </p15:clr>
        </p15:guide>
        <p15:guide id="4" pos="546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C0032"/>
    <a:srgbClr val="2A9D8F"/>
    <a:srgbClr val="264653"/>
    <a:srgbClr val="E9C46A"/>
    <a:srgbClr val="E76F51"/>
    <a:srgbClr val="F4A26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059E5FB-467A-C41E-8DA6-D8200AE78349}" v="142" dt="2022-06-15T01:41:33.491"/>
  </p1510:revLst>
</p1510:revInfo>
</file>

<file path=ppt/tableStyles.xml><?xml version="1.0" encoding="utf-8"?>
<a:tblStyleLst xmlns:a="http://schemas.openxmlformats.org/drawingml/2006/main" def="{E02098BF-17E7-4FA7-9C36-B1E1B76C6B67}">
  <a:tblStyle styleId="{E02098BF-17E7-4FA7-9C36-B1E1B76C6B6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307" autoAdjust="0"/>
    <p:restoredTop sz="93953" autoAdjust="0"/>
  </p:normalViewPr>
  <p:slideViewPr>
    <p:cSldViewPr snapToGrid="0">
      <p:cViewPr varScale="1">
        <p:scale>
          <a:sx n="143" d="100"/>
          <a:sy n="143" d="100"/>
        </p:scale>
        <p:origin x="1104" y="120"/>
      </p:cViewPr>
      <p:guideLst>
        <p:guide orient="horz" pos="305"/>
        <p:guide pos="295"/>
        <p:guide orient="horz" pos="2935"/>
        <p:guide pos="5465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29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8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idodo (DMIA)" userId="S::widodo.a5v@ap.denso.com::f5c75c50-fab1-4aad-b7d3-d66f8134eadf" providerId="AD" clId="Web-{F059E5FB-467A-C41E-8DA6-D8200AE78349}"/>
    <pc:docChg chg="delSld modSld">
      <pc:chgData name="Widodo (DMIA)" userId="S::widodo.a5v@ap.denso.com::f5c75c50-fab1-4aad-b7d3-d66f8134eadf" providerId="AD" clId="Web-{F059E5FB-467A-C41E-8DA6-D8200AE78349}" dt="2022-06-15T01:41:33.491" v="123" actId="1076"/>
      <pc:docMkLst>
        <pc:docMk/>
      </pc:docMkLst>
      <pc:sldChg chg="addSp delSp modSp del">
        <pc:chgData name="Widodo (DMIA)" userId="S::widodo.a5v@ap.denso.com::f5c75c50-fab1-4aad-b7d3-d66f8134eadf" providerId="AD" clId="Web-{F059E5FB-467A-C41E-8DA6-D8200AE78349}" dt="2022-06-15T01:40:28.364" v="118"/>
        <pc:sldMkLst>
          <pc:docMk/>
          <pc:sldMk cId="0" sldId="256"/>
        </pc:sldMkLst>
        <pc:spChg chg="add del mod">
          <ac:chgData name="Widodo (DMIA)" userId="S::widodo.a5v@ap.denso.com::f5c75c50-fab1-4aad-b7d3-d66f8134eadf" providerId="AD" clId="Web-{F059E5FB-467A-C41E-8DA6-D8200AE78349}" dt="2022-06-15T01:40:09.410" v="97"/>
          <ac:spMkLst>
            <pc:docMk/>
            <pc:sldMk cId="0" sldId="256"/>
            <ac:spMk id="3" creationId="{A92F349C-240F-819D-3785-737D4E282A3F}"/>
          </ac:spMkLst>
        </pc:spChg>
        <pc:spChg chg="del">
          <ac:chgData name="Widodo (DMIA)" userId="S::widodo.a5v@ap.denso.com::f5c75c50-fab1-4aad-b7d3-d66f8134eadf" providerId="AD" clId="Web-{F059E5FB-467A-C41E-8DA6-D8200AE78349}" dt="2022-06-15T01:40:08.645" v="96"/>
          <ac:spMkLst>
            <pc:docMk/>
            <pc:sldMk cId="0" sldId="256"/>
            <ac:spMk id="54" creationId="{00000000-0000-0000-0000-000000000000}"/>
          </ac:spMkLst>
        </pc:spChg>
        <pc:spChg chg="del">
          <ac:chgData name="Widodo (DMIA)" userId="S::widodo.a5v@ap.denso.com::f5c75c50-fab1-4aad-b7d3-d66f8134eadf" providerId="AD" clId="Web-{F059E5FB-467A-C41E-8DA6-D8200AE78349}" dt="2022-06-15T01:40:10.426" v="98"/>
          <ac:spMkLst>
            <pc:docMk/>
            <pc:sldMk cId="0" sldId="256"/>
            <ac:spMk id="55" creationId="{00000000-0000-0000-0000-000000000000}"/>
          </ac:spMkLst>
        </pc:spChg>
        <pc:picChg chg="del">
          <ac:chgData name="Widodo (DMIA)" userId="S::widodo.a5v@ap.denso.com::f5c75c50-fab1-4aad-b7d3-d66f8134eadf" providerId="AD" clId="Web-{F059E5FB-467A-C41E-8DA6-D8200AE78349}" dt="2022-06-15T01:40:06.020" v="95"/>
          <ac:picMkLst>
            <pc:docMk/>
            <pc:sldMk cId="0" sldId="256"/>
            <ac:picMk id="56" creationId="{00000000-0000-0000-0000-000000000000}"/>
          </ac:picMkLst>
        </pc:picChg>
      </pc:sldChg>
      <pc:sldChg chg="addSp delSp modSp del">
        <pc:chgData name="Widodo (DMIA)" userId="S::widodo.a5v@ap.denso.com::f5c75c50-fab1-4aad-b7d3-d66f8134eadf" providerId="AD" clId="Web-{F059E5FB-467A-C41E-8DA6-D8200AE78349}" dt="2022-06-15T01:40:28.364" v="117"/>
        <pc:sldMkLst>
          <pc:docMk/>
          <pc:sldMk cId="0" sldId="257"/>
        </pc:sldMkLst>
        <pc:spChg chg="add mod">
          <ac:chgData name="Widodo (DMIA)" userId="S::widodo.a5v@ap.denso.com::f5c75c50-fab1-4aad-b7d3-d66f8134eadf" providerId="AD" clId="Web-{F059E5FB-467A-C41E-8DA6-D8200AE78349}" dt="2022-06-15T01:40:15.411" v="103"/>
          <ac:spMkLst>
            <pc:docMk/>
            <pc:sldMk cId="0" sldId="257"/>
            <ac:spMk id="3" creationId="{A5CCC6DE-F026-67E9-F7BD-48E651AB1B7B}"/>
          </ac:spMkLst>
        </pc:spChg>
        <pc:spChg chg="add mod">
          <ac:chgData name="Widodo (DMIA)" userId="S::widodo.a5v@ap.denso.com::f5c75c50-fab1-4aad-b7d3-d66f8134eadf" providerId="AD" clId="Web-{F059E5FB-467A-C41E-8DA6-D8200AE78349}" dt="2022-06-15T01:40:15.442" v="104"/>
          <ac:spMkLst>
            <pc:docMk/>
            <pc:sldMk cId="0" sldId="257"/>
            <ac:spMk id="5" creationId="{2E4F9AF5-2DE9-18A0-C2FC-C40101863BF3}"/>
          </ac:spMkLst>
        </pc:spChg>
        <pc:spChg chg="del">
          <ac:chgData name="Widodo (DMIA)" userId="S::widodo.a5v@ap.denso.com::f5c75c50-fab1-4aad-b7d3-d66f8134eadf" providerId="AD" clId="Web-{F059E5FB-467A-C41E-8DA6-D8200AE78349}" dt="2022-06-15T01:40:15.442" v="104"/>
          <ac:spMkLst>
            <pc:docMk/>
            <pc:sldMk cId="0" sldId="257"/>
            <ac:spMk id="61" creationId="{00000000-0000-0000-0000-000000000000}"/>
          </ac:spMkLst>
        </pc:spChg>
        <pc:spChg chg="del">
          <ac:chgData name="Widodo (DMIA)" userId="S::widodo.a5v@ap.denso.com::f5c75c50-fab1-4aad-b7d3-d66f8134eadf" providerId="AD" clId="Web-{F059E5FB-467A-C41E-8DA6-D8200AE78349}" dt="2022-06-15T01:40:15.411" v="103"/>
          <ac:spMkLst>
            <pc:docMk/>
            <pc:sldMk cId="0" sldId="257"/>
            <ac:spMk id="62" creationId="{00000000-0000-0000-0000-000000000000}"/>
          </ac:spMkLst>
        </pc:spChg>
        <pc:spChg chg="del">
          <ac:chgData name="Widodo (DMIA)" userId="S::widodo.a5v@ap.denso.com::f5c75c50-fab1-4aad-b7d3-d66f8134eadf" providerId="AD" clId="Web-{F059E5FB-467A-C41E-8DA6-D8200AE78349}" dt="2022-06-15T01:40:15.395" v="100"/>
          <ac:spMkLst>
            <pc:docMk/>
            <pc:sldMk cId="0" sldId="257"/>
            <ac:spMk id="65" creationId="{00000000-0000-0000-0000-000000000000}"/>
          </ac:spMkLst>
        </pc:spChg>
        <pc:spChg chg="del">
          <ac:chgData name="Widodo (DMIA)" userId="S::widodo.a5v@ap.denso.com::f5c75c50-fab1-4aad-b7d3-d66f8134eadf" providerId="AD" clId="Web-{F059E5FB-467A-C41E-8DA6-D8200AE78349}" dt="2022-06-15T01:40:15.395" v="99"/>
          <ac:spMkLst>
            <pc:docMk/>
            <pc:sldMk cId="0" sldId="257"/>
            <ac:spMk id="66" creationId="{00000000-0000-0000-0000-000000000000}"/>
          </ac:spMkLst>
        </pc:spChg>
        <pc:picChg chg="del">
          <ac:chgData name="Widodo (DMIA)" userId="S::widodo.a5v@ap.denso.com::f5c75c50-fab1-4aad-b7d3-d66f8134eadf" providerId="AD" clId="Web-{F059E5FB-467A-C41E-8DA6-D8200AE78349}" dt="2022-06-15T01:40:15.395" v="102"/>
          <ac:picMkLst>
            <pc:docMk/>
            <pc:sldMk cId="0" sldId="257"/>
            <ac:picMk id="63" creationId="{00000000-0000-0000-0000-000000000000}"/>
          </ac:picMkLst>
        </pc:picChg>
        <pc:picChg chg="del">
          <ac:chgData name="Widodo (DMIA)" userId="S::widodo.a5v@ap.denso.com::f5c75c50-fab1-4aad-b7d3-d66f8134eadf" providerId="AD" clId="Web-{F059E5FB-467A-C41E-8DA6-D8200AE78349}" dt="2022-06-15T01:40:15.395" v="101"/>
          <ac:picMkLst>
            <pc:docMk/>
            <pc:sldMk cId="0" sldId="257"/>
            <ac:picMk id="64" creationId="{00000000-0000-0000-0000-000000000000}"/>
          </ac:picMkLst>
        </pc:picChg>
      </pc:sldChg>
      <pc:sldChg chg="del">
        <pc:chgData name="Widodo (DMIA)" userId="S::widodo.a5v@ap.denso.com::f5c75c50-fab1-4aad-b7d3-d66f8134eadf" providerId="AD" clId="Web-{F059E5FB-467A-C41E-8DA6-D8200AE78349}" dt="2022-06-15T01:40:28.364" v="116"/>
        <pc:sldMkLst>
          <pc:docMk/>
          <pc:sldMk cId="0" sldId="258"/>
        </pc:sldMkLst>
      </pc:sldChg>
      <pc:sldChg chg="del">
        <pc:chgData name="Widodo (DMIA)" userId="S::widodo.a5v@ap.denso.com::f5c75c50-fab1-4aad-b7d3-d66f8134eadf" providerId="AD" clId="Web-{F059E5FB-467A-C41E-8DA6-D8200AE78349}" dt="2022-06-15T01:40:28.364" v="115"/>
        <pc:sldMkLst>
          <pc:docMk/>
          <pc:sldMk cId="0" sldId="259"/>
        </pc:sldMkLst>
      </pc:sldChg>
      <pc:sldChg chg="del">
        <pc:chgData name="Widodo (DMIA)" userId="S::widodo.a5v@ap.denso.com::f5c75c50-fab1-4aad-b7d3-d66f8134eadf" providerId="AD" clId="Web-{F059E5FB-467A-C41E-8DA6-D8200AE78349}" dt="2022-06-15T01:40:28.364" v="114"/>
        <pc:sldMkLst>
          <pc:docMk/>
          <pc:sldMk cId="0" sldId="260"/>
        </pc:sldMkLst>
      </pc:sldChg>
      <pc:sldChg chg="del">
        <pc:chgData name="Widodo (DMIA)" userId="S::widodo.a5v@ap.denso.com::f5c75c50-fab1-4aad-b7d3-d66f8134eadf" providerId="AD" clId="Web-{F059E5FB-467A-C41E-8DA6-D8200AE78349}" dt="2022-06-15T01:40:28.364" v="113"/>
        <pc:sldMkLst>
          <pc:docMk/>
          <pc:sldMk cId="0" sldId="261"/>
        </pc:sldMkLst>
      </pc:sldChg>
      <pc:sldChg chg="del">
        <pc:chgData name="Widodo (DMIA)" userId="S::widodo.a5v@ap.denso.com::f5c75c50-fab1-4aad-b7d3-d66f8134eadf" providerId="AD" clId="Web-{F059E5FB-467A-C41E-8DA6-D8200AE78349}" dt="2022-06-15T01:40:28.364" v="112"/>
        <pc:sldMkLst>
          <pc:docMk/>
          <pc:sldMk cId="0" sldId="262"/>
        </pc:sldMkLst>
      </pc:sldChg>
      <pc:sldChg chg="del">
        <pc:chgData name="Widodo (DMIA)" userId="S::widodo.a5v@ap.denso.com::f5c75c50-fab1-4aad-b7d3-d66f8134eadf" providerId="AD" clId="Web-{F059E5FB-467A-C41E-8DA6-D8200AE78349}" dt="2022-06-15T01:40:28.364" v="111"/>
        <pc:sldMkLst>
          <pc:docMk/>
          <pc:sldMk cId="0" sldId="263"/>
        </pc:sldMkLst>
      </pc:sldChg>
      <pc:sldChg chg="del">
        <pc:chgData name="Widodo (DMIA)" userId="S::widodo.a5v@ap.denso.com::f5c75c50-fab1-4aad-b7d3-d66f8134eadf" providerId="AD" clId="Web-{F059E5FB-467A-C41E-8DA6-D8200AE78349}" dt="2022-06-15T01:40:28.364" v="110"/>
        <pc:sldMkLst>
          <pc:docMk/>
          <pc:sldMk cId="0" sldId="264"/>
        </pc:sldMkLst>
      </pc:sldChg>
      <pc:sldChg chg="del">
        <pc:chgData name="Widodo (DMIA)" userId="S::widodo.a5v@ap.denso.com::f5c75c50-fab1-4aad-b7d3-d66f8134eadf" providerId="AD" clId="Web-{F059E5FB-467A-C41E-8DA6-D8200AE78349}" dt="2022-06-15T01:40:28.364" v="109"/>
        <pc:sldMkLst>
          <pc:docMk/>
          <pc:sldMk cId="0" sldId="265"/>
        </pc:sldMkLst>
      </pc:sldChg>
      <pc:sldChg chg="del">
        <pc:chgData name="Widodo (DMIA)" userId="S::widodo.a5v@ap.denso.com::f5c75c50-fab1-4aad-b7d3-d66f8134eadf" providerId="AD" clId="Web-{F059E5FB-467A-C41E-8DA6-D8200AE78349}" dt="2022-06-15T01:40:28.348" v="108"/>
        <pc:sldMkLst>
          <pc:docMk/>
          <pc:sldMk cId="0" sldId="266"/>
        </pc:sldMkLst>
      </pc:sldChg>
      <pc:sldChg chg="del">
        <pc:chgData name="Widodo (DMIA)" userId="S::widodo.a5v@ap.denso.com::f5c75c50-fab1-4aad-b7d3-d66f8134eadf" providerId="AD" clId="Web-{F059E5FB-467A-C41E-8DA6-D8200AE78349}" dt="2022-06-15T01:40:28.348" v="107"/>
        <pc:sldMkLst>
          <pc:docMk/>
          <pc:sldMk cId="0" sldId="267"/>
        </pc:sldMkLst>
      </pc:sldChg>
      <pc:sldChg chg="del">
        <pc:chgData name="Widodo (DMIA)" userId="S::widodo.a5v@ap.denso.com::f5c75c50-fab1-4aad-b7d3-d66f8134eadf" providerId="AD" clId="Web-{F059E5FB-467A-C41E-8DA6-D8200AE78349}" dt="2022-06-15T01:40:28.348" v="106"/>
        <pc:sldMkLst>
          <pc:docMk/>
          <pc:sldMk cId="0" sldId="268"/>
        </pc:sldMkLst>
      </pc:sldChg>
      <pc:sldChg chg="del">
        <pc:chgData name="Widodo (DMIA)" userId="S::widodo.a5v@ap.denso.com::f5c75c50-fab1-4aad-b7d3-d66f8134eadf" providerId="AD" clId="Web-{F059E5FB-467A-C41E-8DA6-D8200AE78349}" dt="2022-06-15T01:40:28.348" v="105"/>
        <pc:sldMkLst>
          <pc:docMk/>
          <pc:sldMk cId="0" sldId="269"/>
        </pc:sldMkLst>
      </pc:sldChg>
      <pc:sldChg chg="modSp">
        <pc:chgData name="Widodo (DMIA)" userId="S::widodo.a5v@ap.denso.com::f5c75c50-fab1-4aad-b7d3-d66f8134eadf" providerId="AD" clId="Web-{F059E5FB-467A-C41E-8DA6-D8200AE78349}" dt="2022-06-15T01:41:33.491" v="123" actId="1076"/>
        <pc:sldMkLst>
          <pc:docMk/>
          <pc:sldMk cId="2421093378" sldId="270"/>
        </pc:sldMkLst>
        <pc:spChg chg="mod">
          <ac:chgData name="Widodo (DMIA)" userId="S::widodo.a5v@ap.denso.com::f5c75c50-fab1-4aad-b7d3-d66f8134eadf" providerId="AD" clId="Web-{F059E5FB-467A-C41E-8DA6-D8200AE78349}" dt="2022-06-15T01:41:33.491" v="123" actId="1076"/>
          <ac:spMkLst>
            <pc:docMk/>
            <pc:sldMk cId="2421093378" sldId="270"/>
            <ac:spMk id="10" creationId="{C3C5661B-7D62-4F6E-A9EE-C79A43AABDED}"/>
          </ac:spMkLst>
        </pc:spChg>
      </pc:sldChg>
      <pc:sldChg chg="delSp">
        <pc:chgData name="Widodo (DMIA)" userId="S::widodo.a5v@ap.denso.com::f5c75c50-fab1-4aad-b7d3-d66f8134eadf" providerId="AD" clId="Web-{F059E5FB-467A-C41E-8DA6-D8200AE78349}" dt="2022-06-15T01:41:13.553" v="120"/>
        <pc:sldMkLst>
          <pc:docMk/>
          <pc:sldMk cId="259294242" sldId="271"/>
        </pc:sldMkLst>
        <pc:spChg chg="del">
          <ac:chgData name="Widodo (DMIA)" userId="S::widodo.a5v@ap.denso.com::f5c75c50-fab1-4aad-b7d3-d66f8134eadf" providerId="AD" clId="Web-{F059E5FB-467A-C41E-8DA6-D8200AE78349}" dt="2022-06-15T01:39:40.050" v="31"/>
          <ac:spMkLst>
            <pc:docMk/>
            <pc:sldMk cId="259294242" sldId="271"/>
            <ac:spMk id="5" creationId="{6B0F31C7-8551-4135-B9C4-057BA57BFE31}"/>
          </ac:spMkLst>
        </pc:spChg>
        <pc:spChg chg="del">
          <ac:chgData name="Widodo (DMIA)" userId="S::widodo.a5v@ap.denso.com::f5c75c50-fab1-4aad-b7d3-d66f8134eadf" providerId="AD" clId="Web-{F059E5FB-467A-C41E-8DA6-D8200AE78349}" dt="2022-06-15T01:39:40.050" v="30"/>
          <ac:spMkLst>
            <pc:docMk/>
            <pc:sldMk cId="259294242" sldId="271"/>
            <ac:spMk id="6" creationId="{6B0F31C7-8551-4135-B9C4-057BA57BFE31}"/>
          </ac:spMkLst>
        </pc:spChg>
        <pc:spChg chg="del">
          <ac:chgData name="Widodo (DMIA)" userId="S::widodo.a5v@ap.denso.com::f5c75c50-fab1-4aad-b7d3-d66f8134eadf" providerId="AD" clId="Web-{F059E5FB-467A-C41E-8DA6-D8200AE78349}" dt="2022-06-15T01:39:40.050" v="29"/>
          <ac:spMkLst>
            <pc:docMk/>
            <pc:sldMk cId="259294242" sldId="271"/>
            <ac:spMk id="7" creationId="{6B0F31C7-8551-4135-B9C4-057BA57BFE31}"/>
          </ac:spMkLst>
        </pc:spChg>
        <pc:spChg chg="del">
          <ac:chgData name="Widodo (DMIA)" userId="S::widodo.a5v@ap.denso.com::f5c75c50-fab1-4aad-b7d3-d66f8134eadf" providerId="AD" clId="Web-{F059E5FB-467A-C41E-8DA6-D8200AE78349}" dt="2022-06-15T01:39:40.050" v="28"/>
          <ac:spMkLst>
            <pc:docMk/>
            <pc:sldMk cId="259294242" sldId="271"/>
            <ac:spMk id="8" creationId="{6B0F31C7-8551-4135-B9C4-057BA57BFE31}"/>
          </ac:spMkLst>
        </pc:spChg>
        <pc:spChg chg="del">
          <ac:chgData name="Widodo (DMIA)" userId="S::widodo.a5v@ap.denso.com::f5c75c50-fab1-4aad-b7d3-d66f8134eadf" providerId="AD" clId="Web-{F059E5FB-467A-C41E-8DA6-D8200AE78349}" dt="2022-06-15T01:39:42.785" v="33"/>
          <ac:spMkLst>
            <pc:docMk/>
            <pc:sldMk cId="259294242" sldId="271"/>
            <ac:spMk id="11" creationId="{E5D79C0B-F5A5-4F59-8C4A-7E4303956003}"/>
          </ac:spMkLst>
        </pc:spChg>
        <pc:spChg chg="del">
          <ac:chgData name="Widodo (DMIA)" userId="S::widodo.a5v@ap.denso.com::f5c75c50-fab1-4aad-b7d3-d66f8134eadf" providerId="AD" clId="Web-{F059E5FB-467A-C41E-8DA6-D8200AE78349}" dt="2022-06-15T01:39:40.050" v="23"/>
          <ac:spMkLst>
            <pc:docMk/>
            <pc:sldMk cId="259294242" sldId="271"/>
            <ac:spMk id="12" creationId="{00000000-0000-0000-0000-000000000000}"/>
          </ac:spMkLst>
        </pc:spChg>
        <pc:spChg chg="del">
          <ac:chgData name="Widodo (DMIA)" userId="S::widodo.a5v@ap.denso.com::f5c75c50-fab1-4aad-b7d3-d66f8134eadf" providerId="AD" clId="Web-{F059E5FB-467A-C41E-8DA6-D8200AE78349}" dt="2022-06-15T01:39:40.019" v="19"/>
          <ac:spMkLst>
            <pc:docMk/>
            <pc:sldMk cId="259294242" sldId="271"/>
            <ac:spMk id="13" creationId="{00000000-0000-0000-0000-000000000000}"/>
          </ac:spMkLst>
        </pc:spChg>
        <pc:spChg chg="del">
          <ac:chgData name="Widodo (DMIA)" userId="S::widodo.a5v@ap.denso.com::f5c75c50-fab1-4aad-b7d3-d66f8134eadf" providerId="AD" clId="Web-{F059E5FB-467A-C41E-8DA6-D8200AE78349}" dt="2022-06-15T01:39:40.019" v="22"/>
          <ac:spMkLst>
            <pc:docMk/>
            <pc:sldMk cId="259294242" sldId="271"/>
            <ac:spMk id="15" creationId="{00000000-0000-0000-0000-000000000000}"/>
          </ac:spMkLst>
        </pc:spChg>
        <pc:spChg chg="del">
          <ac:chgData name="Widodo (DMIA)" userId="S::widodo.a5v@ap.denso.com::f5c75c50-fab1-4aad-b7d3-d66f8134eadf" providerId="AD" clId="Web-{F059E5FB-467A-C41E-8DA6-D8200AE78349}" dt="2022-06-15T01:39:40.019" v="21"/>
          <ac:spMkLst>
            <pc:docMk/>
            <pc:sldMk cId="259294242" sldId="271"/>
            <ac:spMk id="16" creationId="{00000000-0000-0000-0000-000000000000}"/>
          </ac:spMkLst>
        </pc:spChg>
        <pc:spChg chg="del">
          <ac:chgData name="Widodo (DMIA)" userId="S::widodo.a5v@ap.denso.com::f5c75c50-fab1-4aad-b7d3-d66f8134eadf" providerId="AD" clId="Web-{F059E5FB-467A-C41E-8DA6-D8200AE78349}" dt="2022-06-15T01:39:40.019" v="20"/>
          <ac:spMkLst>
            <pc:docMk/>
            <pc:sldMk cId="259294242" sldId="271"/>
            <ac:spMk id="17" creationId="{00000000-0000-0000-0000-000000000000}"/>
          </ac:spMkLst>
        </pc:spChg>
        <pc:spChg chg="del">
          <ac:chgData name="Widodo (DMIA)" userId="S::widodo.a5v@ap.denso.com::f5c75c50-fab1-4aad-b7d3-d66f8134eadf" providerId="AD" clId="Web-{F059E5FB-467A-C41E-8DA6-D8200AE78349}" dt="2022-06-15T01:39:40.019" v="18"/>
          <ac:spMkLst>
            <pc:docMk/>
            <pc:sldMk cId="259294242" sldId="271"/>
            <ac:spMk id="23" creationId="{00000000-0000-0000-0000-000000000000}"/>
          </ac:spMkLst>
        </pc:spChg>
        <pc:spChg chg="del">
          <ac:chgData name="Widodo (DMIA)" userId="S::widodo.a5v@ap.denso.com::f5c75c50-fab1-4aad-b7d3-d66f8134eadf" providerId="AD" clId="Web-{F059E5FB-467A-C41E-8DA6-D8200AE78349}" dt="2022-06-15T01:39:40.019" v="17"/>
          <ac:spMkLst>
            <pc:docMk/>
            <pc:sldMk cId="259294242" sldId="271"/>
            <ac:spMk id="24" creationId="{00000000-0000-0000-0000-000000000000}"/>
          </ac:spMkLst>
        </pc:spChg>
        <pc:spChg chg="del">
          <ac:chgData name="Widodo (DMIA)" userId="S::widodo.a5v@ap.denso.com::f5c75c50-fab1-4aad-b7d3-d66f8134eadf" providerId="AD" clId="Web-{F059E5FB-467A-C41E-8DA6-D8200AE78349}" dt="2022-06-15T01:39:40.019" v="16"/>
          <ac:spMkLst>
            <pc:docMk/>
            <pc:sldMk cId="259294242" sldId="271"/>
            <ac:spMk id="25" creationId="{00000000-0000-0000-0000-000000000000}"/>
          </ac:spMkLst>
        </pc:spChg>
        <pc:spChg chg="del">
          <ac:chgData name="Widodo (DMIA)" userId="S::widodo.a5v@ap.denso.com::f5c75c50-fab1-4aad-b7d3-d66f8134eadf" providerId="AD" clId="Web-{F059E5FB-467A-C41E-8DA6-D8200AE78349}" dt="2022-06-15T01:39:40.019" v="15"/>
          <ac:spMkLst>
            <pc:docMk/>
            <pc:sldMk cId="259294242" sldId="271"/>
            <ac:spMk id="26" creationId="{00000000-0000-0000-0000-000000000000}"/>
          </ac:spMkLst>
        </pc:spChg>
        <pc:spChg chg="del">
          <ac:chgData name="Widodo (DMIA)" userId="S::widodo.a5v@ap.denso.com::f5c75c50-fab1-4aad-b7d3-d66f8134eadf" providerId="AD" clId="Web-{F059E5FB-467A-C41E-8DA6-D8200AE78349}" dt="2022-06-15T01:39:40.019" v="14"/>
          <ac:spMkLst>
            <pc:docMk/>
            <pc:sldMk cId="259294242" sldId="271"/>
            <ac:spMk id="29" creationId="{00000000-0000-0000-0000-000000000000}"/>
          </ac:spMkLst>
        </pc:spChg>
        <pc:spChg chg="del">
          <ac:chgData name="Widodo (DMIA)" userId="S::widodo.a5v@ap.denso.com::f5c75c50-fab1-4aad-b7d3-d66f8134eadf" providerId="AD" clId="Web-{F059E5FB-467A-C41E-8DA6-D8200AE78349}" dt="2022-06-15T01:39:40.050" v="32"/>
          <ac:spMkLst>
            <pc:docMk/>
            <pc:sldMk cId="259294242" sldId="271"/>
            <ac:spMk id="38" creationId="{6B0F31C7-8551-4135-B9C4-057BA57BFE31}"/>
          </ac:spMkLst>
        </pc:spChg>
        <pc:spChg chg="del">
          <ac:chgData name="Widodo (DMIA)" userId="S::widodo.a5v@ap.denso.com::f5c75c50-fab1-4aad-b7d3-d66f8134eadf" providerId="AD" clId="Web-{F059E5FB-467A-C41E-8DA6-D8200AE78349}" dt="2022-06-15T01:41:13.553" v="120"/>
          <ac:spMkLst>
            <pc:docMk/>
            <pc:sldMk cId="259294242" sldId="271"/>
            <ac:spMk id="70" creationId="{00000000-0000-0000-0000-000000000000}"/>
          </ac:spMkLst>
        </pc:spChg>
        <pc:picChg chg="del">
          <ac:chgData name="Widodo (DMIA)" userId="S::widodo.a5v@ap.denso.com::f5c75c50-fab1-4aad-b7d3-d66f8134eadf" providerId="AD" clId="Web-{F059E5FB-467A-C41E-8DA6-D8200AE78349}" dt="2022-06-15T01:39:40.050" v="27"/>
          <ac:picMkLst>
            <pc:docMk/>
            <pc:sldMk cId="259294242" sldId="271"/>
            <ac:picMk id="2" creationId="{00000000-0000-0000-0000-000000000000}"/>
          </ac:picMkLst>
        </pc:picChg>
        <pc:picChg chg="del">
          <ac:chgData name="Widodo (DMIA)" userId="S::widodo.a5v@ap.denso.com::f5c75c50-fab1-4aad-b7d3-d66f8134eadf" providerId="AD" clId="Web-{F059E5FB-467A-C41E-8DA6-D8200AE78349}" dt="2022-06-15T01:39:40.050" v="26"/>
          <ac:picMkLst>
            <pc:docMk/>
            <pc:sldMk cId="259294242" sldId="271"/>
            <ac:picMk id="3" creationId="{00000000-0000-0000-0000-000000000000}"/>
          </ac:picMkLst>
        </pc:picChg>
        <pc:picChg chg="del">
          <ac:chgData name="Widodo (DMIA)" userId="S::widodo.a5v@ap.denso.com::f5c75c50-fab1-4aad-b7d3-d66f8134eadf" providerId="AD" clId="Web-{F059E5FB-467A-C41E-8DA6-D8200AE78349}" dt="2022-06-15T01:39:40.050" v="25"/>
          <ac:picMkLst>
            <pc:docMk/>
            <pc:sldMk cId="259294242" sldId="271"/>
            <ac:picMk id="4" creationId="{00000000-0000-0000-0000-000000000000}"/>
          </ac:picMkLst>
        </pc:picChg>
        <pc:picChg chg="del">
          <ac:chgData name="Widodo (DMIA)" userId="S::widodo.a5v@ap.denso.com::f5c75c50-fab1-4aad-b7d3-d66f8134eadf" providerId="AD" clId="Web-{F059E5FB-467A-C41E-8DA6-D8200AE78349}" dt="2022-06-15T01:39:40.050" v="24"/>
          <ac:picMkLst>
            <pc:docMk/>
            <pc:sldMk cId="259294242" sldId="271"/>
            <ac:picMk id="10" creationId="{00000000-0000-0000-0000-000000000000}"/>
          </ac:picMkLst>
        </pc:picChg>
      </pc:sldChg>
      <pc:sldChg chg="delSp modSp">
        <pc:chgData name="Widodo (DMIA)" userId="S::widodo.a5v@ap.denso.com::f5c75c50-fab1-4aad-b7d3-d66f8134eadf" providerId="AD" clId="Web-{F059E5FB-467A-C41E-8DA6-D8200AE78349}" dt="2022-06-15T01:39:53.254" v="45"/>
        <pc:sldMkLst>
          <pc:docMk/>
          <pc:sldMk cId="1595602978" sldId="272"/>
        </pc:sldMkLst>
        <pc:spChg chg="del">
          <ac:chgData name="Widodo (DMIA)" userId="S::widodo.a5v@ap.denso.com::f5c75c50-fab1-4aad-b7d3-d66f8134eadf" providerId="AD" clId="Web-{F059E5FB-467A-C41E-8DA6-D8200AE78349}" dt="2022-06-15T01:39:46.801" v="39"/>
          <ac:spMkLst>
            <pc:docMk/>
            <pc:sldMk cId="1595602978" sldId="272"/>
            <ac:spMk id="60" creationId="{00000000-0000-0000-0000-000000000000}"/>
          </ac:spMkLst>
        </pc:spChg>
        <pc:spChg chg="del">
          <ac:chgData name="Widodo (DMIA)" userId="S::widodo.a5v@ap.denso.com::f5c75c50-fab1-4aad-b7d3-d66f8134eadf" providerId="AD" clId="Web-{F059E5FB-467A-C41E-8DA6-D8200AE78349}" dt="2022-06-15T01:39:46.801" v="38"/>
          <ac:spMkLst>
            <pc:docMk/>
            <pc:sldMk cId="1595602978" sldId="272"/>
            <ac:spMk id="61" creationId="{00000000-0000-0000-0000-000000000000}"/>
          </ac:spMkLst>
        </pc:spChg>
        <pc:spChg chg="del">
          <ac:chgData name="Widodo (DMIA)" userId="S::widodo.a5v@ap.denso.com::f5c75c50-fab1-4aad-b7d3-d66f8134eadf" providerId="AD" clId="Web-{F059E5FB-467A-C41E-8DA6-D8200AE78349}" dt="2022-06-15T01:39:46.785" v="36"/>
          <ac:spMkLst>
            <pc:docMk/>
            <pc:sldMk cId="1595602978" sldId="272"/>
            <ac:spMk id="66" creationId="{00000000-0000-0000-0000-000000000000}"/>
          </ac:spMkLst>
        </pc:spChg>
        <pc:spChg chg="del">
          <ac:chgData name="Widodo (DMIA)" userId="S::widodo.a5v@ap.denso.com::f5c75c50-fab1-4aad-b7d3-d66f8134eadf" providerId="AD" clId="Web-{F059E5FB-467A-C41E-8DA6-D8200AE78349}" dt="2022-06-15T01:39:46.785" v="35"/>
          <ac:spMkLst>
            <pc:docMk/>
            <pc:sldMk cId="1595602978" sldId="272"/>
            <ac:spMk id="68" creationId="{00000000-0000-0000-0000-000000000000}"/>
          </ac:spMkLst>
        </pc:spChg>
        <pc:spChg chg="del">
          <ac:chgData name="Widodo (DMIA)" userId="S::widodo.a5v@ap.denso.com::f5c75c50-fab1-4aad-b7d3-d66f8134eadf" providerId="AD" clId="Web-{F059E5FB-467A-C41E-8DA6-D8200AE78349}" dt="2022-06-15T01:39:46.785" v="34"/>
          <ac:spMkLst>
            <pc:docMk/>
            <pc:sldMk cId="1595602978" sldId="272"/>
            <ac:spMk id="69" creationId="{00000000-0000-0000-0000-000000000000}"/>
          </ac:spMkLst>
        </pc:spChg>
        <pc:spChg chg="del">
          <ac:chgData name="Widodo (DMIA)" userId="S::widodo.a5v@ap.denso.com::f5c75c50-fab1-4aad-b7d3-d66f8134eadf" providerId="AD" clId="Web-{F059E5FB-467A-C41E-8DA6-D8200AE78349}" dt="2022-06-15T01:39:51.144" v="44"/>
          <ac:spMkLst>
            <pc:docMk/>
            <pc:sldMk cId="1595602978" sldId="272"/>
            <ac:spMk id="71" creationId="{E5D79C0B-F5A5-4F59-8C4A-7E4303956003}"/>
          </ac:spMkLst>
        </pc:spChg>
        <pc:grpChg chg="del">
          <ac:chgData name="Widodo (DMIA)" userId="S::widodo.a5v@ap.denso.com::f5c75c50-fab1-4aad-b7d3-d66f8134eadf" providerId="AD" clId="Web-{F059E5FB-467A-C41E-8DA6-D8200AE78349}" dt="2022-06-15T01:39:53.254" v="45"/>
          <ac:grpSpMkLst>
            <pc:docMk/>
            <pc:sldMk cId="1595602978" sldId="272"/>
            <ac:grpSpMk id="17" creationId="{00000000-0000-0000-0000-000000000000}"/>
          </ac:grpSpMkLst>
        </pc:grpChg>
        <pc:grpChg chg="del">
          <ac:chgData name="Widodo (DMIA)" userId="S::widodo.a5v@ap.denso.com::f5c75c50-fab1-4aad-b7d3-d66f8134eadf" providerId="AD" clId="Web-{F059E5FB-467A-C41E-8DA6-D8200AE78349}" dt="2022-06-15T01:39:46.801" v="41"/>
          <ac:grpSpMkLst>
            <pc:docMk/>
            <pc:sldMk cId="1595602978" sldId="272"/>
            <ac:grpSpMk id="18" creationId="{00000000-0000-0000-0000-000000000000}"/>
          </ac:grpSpMkLst>
        </pc:grpChg>
        <pc:grpChg chg="del">
          <ac:chgData name="Widodo (DMIA)" userId="S::widodo.a5v@ap.denso.com::f5c75c50-fab1-4aad-b7d3-d66f8134eadf" providerId="AD" clId="Web-{F059E5FB-467A-C41E-8DA6-D8200AE78349}" dt="2022-06-15T01:39:46.801" v="42"/>
          <ac:grpSpMkLst>
            <pc:docMk/>
            <pc:sldMk cId="1595602978" sldId="272"/>
            <ac:grpSpMk id="20" creationId="{00000000-0000-0000-0000-000000000000}"/>
          </ac:grpSpMkLst>
        </pc:grpChg>
        <pc:grpChg chg="del">
          <ac:chgData name="Widodo (DMIA)" userId="S::widodo.a5v@ap.denso.com::f5c75c50-fab1-4aad-b7d3-d66f8134eadf" providerId="AD" clId="Web-{F059E5FB-467A-C41E-8DA6-D8200AE78349}" dt="2022-06-15T01:39:46.801" v="43"/>
          <ac:grpSpMkLst>
            <pc:docMk/>
            <pc:sldMk cId="1595602978" sldId="272"/>
            <ac:grpSpMk id="21" creationId="{00000000-0000-0000-0000-000000000000}"/>
          </ac:grpSpMkLst>
        </pc:grpChg>
        <pc:cxnChg chg="del mod">
          <ac:chgData name="Widodo (DMIA)" userId="S::widodo.a5v@ap.denso.com::f5c75c50-fab1-4aad-b7d3-d66f8134eadf" providerId="AD" clId="Web-{F059E5FB-467A-C41E-8DA6-D8200AE78349}" dt="2022-06-15T01:39:46.801" v="40"/>
          <ac:cxnSpMkLst>
            <pc:docMk/>
            <pc:sldMk cId="1595602978" sldId="272"/>
            <ac:cxnSpMk id="15" creationId="{00000000-0000-0000-0000-000000000000}"/>
          </ac:cxnSpMkLst>
        </pc:cxnChg>
        <pc:cxnChg chg="del mod">
          <ac:chgData name="Widodo (DMIA)" userId="S::widodo.a5v@ap.denso.com::f5c75c50-fab1-4aad-b7d3-d66f8134eadf" providerId="AD" clId="Web-{F059E5FB-467A-C41E-8DA6-D8200AE78349}" dt="2022-06-15T01:39:46.785" v="37"/>
          <ac:cxnSpMkLst>
            <pc:docMk/>
            <pc:sldMk cId="1595602978" sldId="272"/>
            <ac:cxnSpMk id="65" creationId="{00000000-0000-0000-0000-000000000000}"/>
          </ac:cxnSpMkLst>
        </pc:cxnChg>
      </pc:sldChg>
      <pc:sldChg chg="delSp">
        <pc:chgData name="Widodo (DMIA)" userId="S::widodo.a5v@ap.denso.com::f5c75c50-fab1-4aad-b7d3-d66f8134eadf" providerId="AD" clId="Web-{F059E5FB-467A-C41E-8DA6-D8200AE78349}" dt="2022-06-15T01:41:21.287" v="121"/>
        <pc:sldMkLst>
          <pc:docMk/>
          <pc:sldMk cId="3654356833" sldId="273"/>
        </pc:sldMkLst>
        <pc:spChg chg="del">
          <ac:chgData name="Widodo (DMIA)" userId="S::widodo.a5v@ap.denso.com::f5c75c50-fab1-4aad-b7d3-d66f8134eadf" providerId="AD" clId="Web-{F059E5FB-467A-C41E-8DA6-D8200AE78349}" dt="2022-06-15T01:39:56.707" v="63"/>
          <ac:spMkLst>
            <pc:docMk/>
            <pc:sldMk cId="3654356833" sldId="273"/>
            <ac:spMk id="11" creationId="{E5D79C0B-F5A5-4F59-8C4A-7E4303956003}"/>
          </ac:spMkLst>
        </pc:spChg>
        <pc:spChg chg="del">
          <ac:chgData name="Widodo (DMIA)" userId="S::widodo.a5v@ap.denso.com::f5c75c50-fab1-4aad-b7d3-d66f8134eadf" providerId="AD" clId="Web-{F059E5FB-467A-C41E-8DA6-D8200AE78349}" dt="2022-06-15T01:39:56.707" v="61"/>
          <ac:spMkLst>
            <pc:docMk/>
            <pc:sldMk cId="3654356833" sldId="273"/>
            <ac:spMk id="49" creationId="{00000000-0000-0000-0000-000000000000}"/>
          </ac:spMkLst>
        </pc:spChg>
        <pc:spChg chg="del">
          <ac:chgData name="Widodo (DMIA)" userId="S::widodo.a5v@ap.denso.com::f5c75c50-fab1-4aad-b7d3-d66f8134eadf" providerId="AD" clId="Web-{F059E5FB-467A-C41E-8DA6-D8200AE78349}" dt="2022-06-15T01:39:56.707" v="60"/>
          <ac:spMkLst>
            <pc:docMk/>
            <pc:sldMk cId="3654356833" sldId="273"/>
            <ac:spMk id="50" creationId="{00000000-0000-0000-0000-000000000000}"/>
          </ac:spMkLst>
        </pc:spChg>
        <pc:spChg chg="del">
          <ac:chgData name="Widodo (DMIA)" userId="S::widodo.a5v@ap.denso.com::f5c75c50-fab1-4aad-b7d3-d66f8134eadf" providerId="AD" clId="Web-{F059E5FB-467A-C41E-8DA6-D8200AE78349}" dt="2022-06-15T01:39:56.707" v="59"/>
          <ac:spMkLst>
            <pc:docMk/>
            <pc:sldMk cId="3654356833" sldId="273"/>
            <ac:spMk id="51" creationId="{00000000-0000-0000-0000-000000000000}"/>
          </ac:spMkLst>
        </pc:spChg>
        <pc:spChg chg="del">
          <ac:chgData name="Widodo (DMIA)" userId="S::widodo.a5v@ap.denso.com::f5c75c50-fab1-4aad-b7d3-d66f8134eadf" providerId="AD" clId="Web-{F059E5FB-467A-C41E-8DA6-D8200AE78349}" dt="2022-06-15T01:39:56.707" v="58"/>
          <ac:spMkLst>
            <pc:docMk/>
            <pc:sldMk cId="3654356833" sldId="273"/>
            <ac:spMk id="52" creationId="{00000000-0000-0000-0000-000000000000}"/>
          </ac:spMkLst>
        </pc:spChg>
        <pc:spChg chg="del">
          <ac:chgData name="Widodo (DMIA)" userId="S::widodo.a5v@ap.denso.com::f5c75c50-fab1-4aad-b7d3-d66f8134eadf" providerId="AD" clId="Web-{F059E5FB-467A-C41E-8DA6-D8200AE78349}" dt="2022-06-15T01:39:56.707" v="57"/>
          <ac:spMkLst>
            <pc:docMk/>
            <pc:sldMk cId="3654356833" sldId="273"/>
            <ac:spMk id="53" creationId="{00000000-0000-0000-0000-000000000000}"/>
          </ac:spMkLst>
        </pc:spChg>
        <pc:spChg chg="del">
          <ac:chgData name="Widodo (DMIA)" userId="S::widodo.a5v@ap.denso.com::f5c75c50-fab1-4aad-b7d3-d66f8134eadf" providerId="AD" clId="Web-{F059E5FB-467A-C41E-8DA6-D8200AE78349}" dt="2022-06-15T01:39:56.707" v="56"/>
          <ac:spMkLst>
            <pc:docMk/>
            <pc:sldMk cId="3654356833" sldId="273"/>
            <ac:spMk id="54" creationId="{00000000-0000-0000-0000-000000000000}"/>
          </ac:spMkLst>
        </pc:spChg>
        <pc:spChg chg="del">
          <ac:chgData name="Widodo (DMIA)" userId="S::widodo.a5v@ap.denso.com::f5c75c50-fab1-4aad-b7d3-d66f8134eadf" providerId="AD" clId="Web-{F059E5FB-467A-C41E-8DA6-D8200AE78349}" dt="2022-06-15T01:39:58.879" v="64"/>
          <ac:spMkLst>
            <pc:docMk/>
            <pc:sldMk cId="3654356833" sldId="273"/>
            <ac:spMk id="56" creationId="{00000000-0000-0000-0000-000000000000}"/>
          </ac:spMkLst>
        </pc:spChg>
        <pc:spChg chg="del">
          <ac:chgData name="Widodo (DMIA)" userId="S::widodo.a5v@ap.denso.com::f5c75c50-fab1-4aad-b7d3-d66f8134eadf" providerId="AD" clId="Web-{F059E5FB-467A-C41E-8DA6-D8200AE78349}" dt="2022-06-15T01:39:56.707" v="55"/>
          <ac:spMkLst>
            <pc:docMk/>
            <pc:sldMk cId="3654356833" sldId="273"/>
            <ac:spMk id="57" creationId="{00000000-0000-0000-0000-000000000000}"/>
          </ac:spMkLst>
        </pc:spChg>
        <pc:spChg chg="del">
          <ac:chgData name="Widodo (DMIA)" userId="S::widodo.a5v@ap.denso.com::f5c75c50-fab1-4aad-b7d3-d66f8134eadf" providerId="AD" clId="Web-{F059E5FB-467A-C41E-8DA6-D8200AE78349}" dt="2022-06-15T01:39:56.707" v="54"/>
          <ac:spMkLst>
            <pc:docMk/>
            <pc:sldMk cId="3654356833" sldId="273"/>
            <ac:spMk id="59" creationId="{00000000-0000-0000-0000-000000000000}"/>
          </ac:spMkLst>
        </pc:spChg>
        <pc:spChg chg="del">
          <ac:chgData name="Widodo (DMIA)" userId="S::widodo.a5v@ap.denso.com::f5c75c50-fab1-4aad-b7d3-d66f8134eadf" providerId="AD" clId="Web-{F059E5FB-467A-C41E-8DA6-D8200AE78349}" dt="2022-06-15T01:41:21.287" v="121"/>
          <ac:spMkLst>
            <pc:docMk/>
            <pc:sldMk cId="3654356833" sldId="273"/>
            <ac:spMk id="70" creationId="{00000000-0000-0000-0000-000000000000}"/>
          </ac:spMkLst>
        </pc:spChg>
        <pc:spChg chg="del">
          <ac:chgData name="Widodo (DMIA)" userId="S::widodo.a5v@ap.denso.com::f5c75c50-fab1-4aad-b7d3-d66f8134eadf" providerId="AD" clId="Web-{F059E5FB-467A-C41E-8DA6-D8200AE78349}" dt="2022-06-15T01:39:56.707" v="49"/>
          <ac:spMkLst>
            <pc:docMk/>
            <pc:sldMk cId="3654356833" sldId="273"/>
            <ac:spMk id="80" creationId="{00000000-0000-0000-0000-000000000000}"/>
          </ac:spMkLst>
        </pc:spChg>
        <pc:spChg chg="del">
          <ac:chgData name="Widodo (DMIA)" userId="S::widodo.a5v@ap.denso.com::f5c75c50-fab1-4aad-b7d3-d66f8134eadf" providerId="AD" clId="Web-{F059E5FB-467A-C41E-8DA6-D8200AE78349}" dt="2022-06-15T01:39:56.707" v="48"/>
          <ac:spMkLst>
            <pc:docMk/>
            <pc:sldMk cId="3654356833" sldId="273"/>
            <ac:spMk id="82" creationId="{00000000-0000-0000-0000-000000000000}"/>
          </ac:spMkLst>
        </pc:spChg>
        <pc:spChg chg="del">
          <ac:chgData name="Widodo (DMIA)" userId="S::widodo.a5v@ap.denso.com::f5c75c50-fab1-4aad-b7d3-d66f8134eadf" providerId="AD" clId="Web-{F059E5FB-467A-C41E-8DA6-D8200AE78349}" dt="2022-06-15T01:39:56.707" v="47"/>
          <ac:spMkLst>
            <pc:docMk/>
            <pc:sldMk cId="3654356833" sldId="273"/>
            <ac:spMk id="85" creationId="{00000000-0000-0000-0000-000000000000}"/>
          </ac:spMkLst>
        </pc:spChg>
        <pc:spChg chg="del">
          <ac:chgData name="Widodo (DMIA)" userId="S::widodo.a5v@ap.denso.com::f5c75c50-fab1-4aad-b7d3-d66f8134eadf" providerId="AD" clId="Web-{F059E5FB-467A-C41E-8DA6-D8200AE78349}" dt="2022-06-15T01:39:56.707" v="46"/>
          <ac:spMkLst>
            <pc:docMk/>
            <pc:sldMk cId="3654356833" sldId="273"/>
            <ac:spMk id="86" creationId="{00000000-0000-0000-0000-000000000000}"/>
          </ac:spMkLst>
        </pc:spChg>
        <pc:picChg chg="del">
          <ac:chgData name="Widodo (DMIA)" userId="S::widodo.a5v@ap.denso.com::f5c75c50-fab1-4aad-b7d3-d66f8134eadf" providerId="AD" clId="Web-{F059E5FB-467A-C41E-8DA6-D8200AE78349}" dt="2022-06-15T01:39:56.707" v="62"/>
          <ac:picMkLst>
            <pc:docMk/>
            <pc:sldMk cId="3654356833" sldId="273"/>
            <ac:picMk id="37" creationId="{00000000-0000-0000-0000-000000000000}"/>
          </ac:picMkLst>
        </pc:picChg>
        <pc:picChg chg="del">
          <ac:chgData name="Widodo (DMIA)" userId="S::widodo.a5v@ap.denso.com::f5c75c50-fab1-4aad-b7d3-d66f8134eadf" providerId="AD" clId="Web-{F059E5FB-467A-C41E-8DA6-D8200AE78349}" dt="2022-06-15T01:39:56.707" v="53"/>
          <ac:picMkLst>
            <pc:docMk/>
            <pc:sldMk cId="3654356833" sldId="273"/>
            <ac:picMk id="67" creationId="{00000000-0000-0000-0000-000000000000}"/>
          </ac:picMkLst>
        </pc:picChg>
        <pc:picChg chg="del">
          <ac:chgData name="Widodo (DMIA)" userId="S::widodo.a5v@ap.denso.com::f5c75c50-fab1-4aad-b7d3-d66f8134eadf" providerId="AD" clId="Web-{F059E5FB-467A-C41E-8DA6-D8200AE78349}" dt="2022-06-15T01:39:56.707" v="52"/>
          <ac:picMkLst>
            <pc:docMk/>
            <pc:sldMk cId="3654356833" sldId="273"/>
            <ac:picMk id="69" creationId="{00000000-0000-0000-0000-000000000000}"/>
          </ac:picMkLst>
        </pc:picChg>
        <pc:picChg chg="del">
          <ac:chgData name="Widodo (DMIA)" userId="S::widodo.a5v@ap.denso.com::f5c75c50-fab1-4aad-b7d3-d66f8134eadf" providerId="AD" clId="Web-{F059E5FB-467A-C41E-8DA6-D8200AE78349}" dt="2022-06-15T01:39:56.707" v="51"/>
          <ac:picMkLst>
            <pc:docMk/>
            <pc:sldMk cId="3654356833" sldId="273"/>
            <ac:picMk id="71" creationId="{00000000-0000-0000-0000-000000000000}"/>
          </ac:picMkLst>
        </pc:picChg>
        <pc:picChg chg="del">
          <ac:chgData name="Widodo (DMIA)" userId="S::widodo.a5v@ap.denso.com::f5c75c50-fab1-4aad-b7d3-d66f8134eadf" providerId="AD" clId="Web-{F059E5FB-467A-C41E-8DA6-D8200AE78349}" dt="2022-06-15T01:39:56.707" v="50"/>
          <ac:picMkLst>
            <pc:docMk/>
            <pc:sldMk cId="3654356833" sldId="273"/>
            <ac:picMk id="73" creationId="{00000000-0000-0000-0000-000000000000}"/>
          </ac:picMkLst>
        </pc:picChg>
      </pc:sldChg>
      <pc:sldChg chg="delSp modSp">
        <pc:chgData name="Widodo (DMIA)" userId="S::widodo.a5v@ap.denso.com::f5c75c50-fab1-4aad-b7d3-d66f8134eadf" providerId="AD" clId="Web-{F059E5FB-467A-C41E-8DA6-D8200AE78349}" dt="2022-06-15T01:41:23.756" v="122"/>
        <pc:sldMkLst>
          <pc:docMk/>
          <pc:sldMk cId="1000495485" sldId="274"/>
        </pc:sldMkLst>
        <pc:spChg chg="del">
          <ac:chgData name="Widodo (DMIA)" userId="S::widodo.a5v@ap.denso.com::f5c75c50-fab1-4aad-b7d3-d66f8134eadf" providerId="AD" clId="Web-{F059E5FB-467A-C41E-8DA6-D8200AE78349}" dt="2022-06-15T01:40:02.098" v="92"/>
          <ac:spMkLst>
            <pc:docMk/>
            <pc:sldMk cId="1000495485" sldId="274"/>
            <ac:spMk id="6" creationId="{E5D79C0B-F5A5-4F59-8C4A-7E4303956003}"/>
          </ac:spMkLst>
        </pc:spChg>
        <pc:spChg chg="del">
          <ac:chgData name="Widodo (DMIA)" userId="S::widodo.a5v@ap.denso.com::f5c75c50-fab1-4aad-b7d3-d66f8134eadf" providerId="AD" clId="Web-{F059E5FB-467A-C41E-8DA6-D8200AE78349}" dt="2022-06-15T01:40:02.098" v="94"/>
          <ac:spMkLst>
            <pc:docMk/>
            <pc:sldMk cId="1000495485" sldId="274"/>
            <ac:spMk id="11" creationId="{E5D79C0B-F5A5-4F59-8C4A-7E4303956003}"/>
          </ac:spMkLst>
        </pc:spChg>
        <pc:spChg chg="del">
          <ac:chgData name="Widodo (DMIA)" userId="S::widodo.a5v@ap.denso.com::f5c75c50-fab1-4aad-b7d3-d66f8134eadf" providerId="AD" clId="Web-{F059E5FB-467A-C41E-8DA6-D8200AE78349}" dt="2022-06-15T01:40:02.098" v="93"/>
          <ac:spMkLst>
            <pc:docMk/>
            <pc:sldMk cId="1000495485" sldId="274"/>
            <ac:spMk id="27" creationId="{00000000-0000-0000-0000-000000000000}"/>
          </ac:spMkLst>
        </pc:spChg>
        <pc:spChg chg="del">
          <ac:chgData name="Widodo (DMIA)" userId="S::widodo.a5v@ap.denso.com::f5c75c50-fab1-4aad-b7d3-d66f8134eadf" providerId="AD" clId="Web-{F059E5FB-467A-C41E-8DA6-D8200AE78349}" dt="2022-06-15T01:40:02.082" v="70"/>
          <ac:spMkLst>
            <pc:docMk/>
            <pc:sldMk cId="1000495485" sldId="274"/>
            <ac:spMk id="29" creationId="{00000000-0000-0000-0000-000000000000}"/>
          </ac:spMkLst>
        </pc:spChg>
        <pc:spChg chg="del">
          <ac:chgData name="Widodo (DMIA)" userId="S::widodo.a5v@ap.denso.com::f5c75c50-fab1-4aad-b7d3-d66f8134eadf" providerId="AD" clId="Web-{F059E5FB-467A-C41E-8DA6-D8200AE78349}" dt="2022-06-15T01:40:02.082" v="69"/>
          <ac:spMkLst>
            <pc:docMk/>
            <pc:sldMk cId="1000495485" sldId="274"/>
            <ac:spMk id="31" creationId="{00000000-0000-0000-0000-000000000000}"/>
          </ac:spMkLst>
        </pc:spChg>
        <pc:spChg chg="del">
          <ac:chgData name="Widodo (DMIA)" userId="S::widodo.a5v@ap.denso.com::f5c75c50-fab1-4aad-b7d3-d66f8134eadf" providerId="AD" clId="Web-{F059E5FB-467A-C41E-8DA6-D8200AE78349}" dt="2022-06-15T01:40:02.082" v="68"/>
          <ac:spMkLst>
            <pc:docMk/>
            <pc:sldMk cId="1000495485" sldId="274"/>
            <ac:spMk id="32" creationId="{00000000-0000-0000-0000-000000000000}"/>
          </ac:spMkLst>
        </pc:spChg>
        <pc:spChg chg="del">
          <ac:chgData name="Widodo (DMIA)" userId="S::widodo.a5v@ap.denso.com::f5c75c50-fab1-4aad-b7d3-d66f8134eadf" providerId="AD" clId="Web-{F059E5FB-467A-C41E-8DA6-D8200AE78349}" dt="2022-06-15T01:40:02.082" v="67"/>
          <ac:spMkLst>
            <pc:docMk/>
            <pc:sldMk cId="1000495485" sldId="274"/>
            <ac:spMk id="33" creationId="{00000000-0000-0000-0000-000000000000}"/>
          </ac:spMkLst>
        </pc:spChg>
        <pc:spChg chg="del">
          <ac:chgData name="Widodo (DMIA)" userId="S::widodo.a5v@ap.denso.com::f5c75c50-fab1-4aad-b7d3-d66f8134eadf" providerId="AD" clId="Web-{F059E5FB-467A-C41E-8DA6-D8200AE78349}" dt="2022-06-15T01:40:02.082" v="66"/>
          <ac:spMkLst>
            <pc:docMk/>
            <pc:sldMk cId="1000495485" sldId="274"/>
            <ac:spMk id="34" creationId="{00000000-0000-0000-0000-000000000000}"/>
          </ac:spMkLst>
        </pc:spChg>
        <pc:spChg chg="del">
          <ac:chgData name="Widodo (DMIA)" userId="S::widodo.a5v@ap.denso.com::f5c75c50-fab1-4aad-b7d3-d66f8134eadf" providerId="AD" clId="Web-{F059E5FB-467A-C41E-8DA6-D8200AE78349}" dt="2022-06-15T01:40:02.082" v="65"/>
          <ac:spMkLst>
            <pc:docMk/>
            <pc:sldMk cId="1000495485" sldId="274"/>
            <ac:spMk id="35" creationId="{00000000-0000-0000-0000-000000000000}"/>
          </ac:spMkLst>
        </pc:spChg>
        <pc:spChg chg="del">
          <ac:chgData name="Widodo (DMIA)" userId="S::widodo.a5v@ap.denso.com::f5c75c50-fab1-4aad-b7d3-d66f8134eadf" providerId="AD" clId="Web-{F059E5FB-467A-C41E-8DA6-D8200AE78349}" dt="2022-06-15T01:40:02.082" v="71"/>
          <ac:spMkLst>
            <pc:docMk/>
            <pc:sldMk cId="1000495485" sldId="274"/>
            <ac:spMk id="55" creationId="{00000000-0000-0000-0000-000000000000}"/>
          </ac:spMkLst>
        </pc:spChg>
        <pc:spChg chg="del">
          <ac:chgData name="Widodo (DMIA)" userId="S::widodo.a5v@ap.denso.com::f5c75c50-fab1-4aad-b7d3-d66f8134eadf" providerId="AD" clId="Web-{F059E5FB-467A-C41E-8DA6-D8200AE78349}" dt="2022-06-15T01:41:23.756" v="122"/>
          <ac:spMkLst>
            <pc:docMk/>
            <pc:sldMk cId="1000495485" sldId="274"/>
            <ac:spMk id="70" creationId="{00000000-0000-0000-0000-000000000000}"/>
          </ac:spMkLst>
        </pc:spChg>
        <pc:grpChg chg="del">
          <ac:chgData name="Widodo (DMIA)" userId="S::widodo.a5v@ap.denso.com::f5c75c50-fab1-4aad-b7d3-d66f8134eadf" providerId="AD" clId="Web-{F059E5FB-467A-C41E-8DA6-D8200AE78349}" dt="2022-06-15T01:40:02.082" v="82"/>
          <ac:grpSpMkLst>
            <pc:docMk/>
            <pc:sldMk cId="1000495485" sldId="274"/>
            <ac:grpSpMk id="16" creationId="{00000000-0000-0000-0000-000000000000}"/>
          </ac:grpSpMkLst>
        </pc:grpChg>
        <pc:picChg chg="del">
          <ac:chgData name="Widodo (DMIA)" userId="S::widodo.a5v@ap.denso.com::f5c75c50-fab1-4aad-b7d3-d66f8134eadf" providerId="AD" clId="Web-{F059E5FB-467A-C41E-8DA6-D8200AE78349}" dt="2022-06-15T01:40:02.098" v="91"/>
          <ac:picMkLst>
            <pc:docMk/>
            <pc:sldMk cId="1000495485" sldId="274"/>
            <ac:picMk id="3" creationId="{00000000-0000-0000-0000-000000000000}"/>
          </ac:picMkLst>
        </pc:picChg>
        <pc:picChg chg="del">
          <ac:chgData name="Widodo (DMIA)" userId="S::widodo.a5v@ap.denso.com::f5c75c50-fab1-4aad-b7d3-d66f8134eadf" providerId="AD" clId="Web-{F059E5FB-467A-C41E-8DA6-D8200AE78349}" dt="2022-06-15T01:40:02.098" v="90"/>
          <ac:picMkLst>
            <pc:docMk/>
            <pc:sldMk cId="1000495485" sldId="274"/>
            <ac:picMk id="4" creationId="{00000000-0000-0000-0000-000000000000}"/>
          </ac:picMkLst>
        </pc:picChg>
        <pc:picChg chg="del">
          <ac:chgData name="Widodo (DMIA)" userId="S::widodo.a5v@ap.denso.com::f5c75c50-fab1-4aad-b7d3-d66f8134eadf" providerId="AD" clId="Web-{F059E5FB-467A-C41E-8DA6-D8200AE78349}" dt="2022-06-15T01:40:02.098" v="89"/>
          <ac:picMkLst>
            <pc:docMk/>
            <pc:sldMk cId="1000495485" sldId="274"/>
            <ac:picMk id="5" creationId="{00000000-0000-0000-0000-000000000000}"/>
          </ac:picMkLst>
        </pc:picChg>
        <pc:picChg chg="del">
          <ac:chgData name="Widodo (DMIA)" userId="S::widodo.a5v@ap.denso.com::f5c75c50-fab1-4aad-b7d3-d66f8134eadf" providerId="AD" clId="Web-{F059E5FB-467A-C41E-8DA6-D8200AE78349}" dt="2022-06-15T01:40:02.082" v="85"/>
          <ac:picMkLst>
            <pc:docMk/>
            <pc:sldMk cId="1000495485" sldId="274"/>
            <ac:picMk id="8" creationId="{00000000-0000-0000-0000-000000000000}"/>
          </ac:picMkLst>
        </pc:picChg>
        <pc:picChg chg="del">
          <ac:chgData name="Widodo (DMIA)" userId="S::widodo.a5v@ap.denso.com::f5c75c50-fab1-4aad-b7d3-d66f8134eadf" providerId="AD" clId="Web-{F059E5FB-467A-C41E-8DA6-D8200AE78349}" dt="2022-06-15T01:40:02.098" v="88"/>
          <ac:picMkLst>
            <pc:docMk/>
            <pc:sldMk cId="1000495485" sldId="274"/>
            <ac:picMk id="12" creationId="{00000000-0000-0000-0000-000000000000}"/>
          </ac:picMkLst>
        </pc:picChg>
        <pc:picChg chg="del">
          <ac:chgData name="Widodo (DMIA)" userId="S::widodo.a5v@ap.denso.com::f5c75c50-fab1-4aad-b7d3-d66f8134eadf" providerId="AD" clId="Web-{F059E5FB-467A-C41E-8DA6-D8200AE78349}" dt="2022-06-15T01:40:02.098" v="87"/>
          <ac:picMkLst>
            <pc:docMk/>
            <pc:sldMk cId="1000495485" sldId="274"/>
            <ac:picMk id="13" creationId="{00000000-0000-0000-0000-000000000000}"/>
          </ac:picMkLst>
        </pc:picChg>
        <pc:picChg chg="del">
          <ac:chgData name="Widodo (DMIA)" userId="S::widodo.a5v@ap.denso.com::f5c75c50-fab1-4aad-b7d3-d66f8134eadf" providerId="AD" clId="Web-{F059E5FB-467A-C41E-8DA6-D8200AE78349}" dt="2022-06-15T01:40:02.098" v="86"/>
          <ac:picMkLst>
            <pc:docMk/>
            <pc:sldMk cId="1000495485" sldId="274"/>
            <ac:picMk id="14" creationId="{00000000-0000-0000-0000-000000000000}"/>
          </ac:picMkLst>
        </pc:picChg>
        <pc:picChg chg="del">
          <ac:chgData name="Widodo (DMIA)" userId="S::widodo.a5v@ap.denso.com::f5c75c50-fab1-4aad-b7d3-d66f8134eadf" providerId="AD" clId="Web-{F059E5FB-467A-C41E-8DA6-D8200AE78349}" dt="2022-06-15T01:40:02.082" v="84"/>
          <ac:picMkLst>
            <pc:docMk/>
            <pc:sldMk cId="1000495485" sldId="274"/>
            <ac:picMk id="17" creationId="{00000000-0000-0000-0000-000000000000}"/>
          </ac:picMkLst>
        </pc:picChg>
        <pc:picChg chg="del">
          <ac:chgData name="Widodo (DMIA)" userId="S::widodo.a5v@ap.denso.com::f5c75c50-fab1-4aad-b7d3-d66f8134eadf" providerId="AD" clId="Web-{F059E5FB-467A-C41E-8DA6-D8200AE78349}" dt="2022-06-15T01:40:02.082" v="83"/>
          <ac:picMkLst>
            <pc:docMk/>
            <pc:sldMk cId="1000495485" sldId="274"/>
            <ac:picMk id="18" creationId="{00000000-0000-0000-0000-000000000000}"/>
          </ac:picMkLst>
        </pc:picChg>
        <pc:picChg chg="del">
          <ac:chgData name="Widodo (DMIA)" userId="S::widodo.a5v@ap.denso.com::f5c75c50-fab1-4aad-b7d3-d66f8134eadf" providerId="AD" clId="Web-{F059E5FB-467A-C41E-8DA6-D8200AE78349}" dt="2022-06-15T01:40:02.082" v="72"/>
          <ac:picMkLst>
            <pc:docMk/>
            <pc:sldMk cId="1000495485" sldId="274"/>
            <ac:picMk id="54" creationId="{00000000-0000-0000-0000-000000000000}"/>
          </ac:picMkLst>
        </pc:picChg>
        <pc:cxnChg chg="del mod">
          <ac:chgData name="Widodo (DMIA)" userId="S::widodo.a5v@ap.denso.com::f5c75c50-fab1-4aad-b7d3-d66f8134eadf" providerId="AD" clId="Web-{F059E5FB-467A-C41E-8DA6-D8200AE78349}" dt="2022-06-15T01:40:02.082" v="81"/>
          <ac:cxnSpMkLst>
            <pc:docMk/>
            <pc:sldMk cId="1000495485" sldId="274"/>
            <ac:cxnSpMk id="20" creationId="{00000000-0000-0000-0000-000000000000}"/>
          </ac:cxnSpMkLst>
        </pc:cxnChg>
        <pc:cxnChg chg="del mod">
          <ac:chgData name="Widodo (DMIA)" userId="S::widodo.a5v@ap.denso.com::f5c75c50-fab1-4aad-b7d3-d66f8134eadf" providerId="AD" clId="Web-{F059E5FB-467A-C41E-8DA6-D8200AE78349}" dt="2022-06-15T01:40:02.082" v="80"/>
          <ac:cxnSpMkLst>
            <pc:docMk/>
            <pc:sldMk cId="1000495485" sldId="274"/>
            <ac:cxnSpMk id="28" creationId="{00000000-0000-0000-0000-000000000000}"/>
          </ac:cxnSpMkLst>
        </pc:cxnChg>
        <pc:cxnChg chg="del mod">
          <ac:chgData name="Widodo (DMIA)" userId="S::widodo.a5v@ap.denso.com::f5c75c50-fab1-4aad-b7d3-d66f8134eadf" providerId="AD" clId="Web-{F059E5FB-467A-C41E-8DA6-D8200AE78349}" dt="2022-06-15T01:40:02.082" v="79"/>
          <ac:cxnSpMkLst>
            <pc:docMk/>
            <pc:sldMk cId="1000495485" sldId="274"/>
            <ac:cxnSpMk id="30" creationId="{00000000-0000-0000-0000-000000000000}"/>
          </ac:cxnSpMkLst>
        </pc:cxnChg>
        <pc:cxnChg chg="del mod">
          <ac:chgData name="Widodo (DMIA)" userId="S::widodo.a5v@ap.denso.com::f5c75c50-fab1-4aad-b7d3-d66f8134eadf" providerId="AD" clId="Web-{F059E5FB-467A-C41E-8DA6-D8200AE78349}" dt="2022-06-15T01:40:02.082" v="78"/>
          <ac:cxnSpMkLst>
            <pc:docMk/>
            <pc:sldMk cId="1000495485" sldId="274"/>
            <ac:cxnSpMk id="36" creationId="{00000000-0000-0000-0000-000000000000}"/>
          </ac:cxnSpMkLst>
        </pc:cxnChg>
        <pc:cxnChg chg="del mod">
          <ac:chgData name="Widodo (DMIA)" userId="S::widodo.a5v@ap.denso.com::f5c75c50-fab1-4aad-b7d3-d66f8134eadf" providerId="AD" clId="Web-{F059E5FB-467A-C41E-8DA6-D8200AE78349}" dt="2022-06-15T01:40:02.082" v="77"/>
          <ac:cxnSpMkLst>
            <pc:docMk/>
            <pc:sldMk cId="1000495485" sldId="274"/>
            <ac:cxnSpMk id="40" creationId="{00000000-0000-0000-0000-000000000000}"/>
          </ac:cxnSpMkLst>
        </pc:cxnChg>
        <pc:cxnChg chg="del mod">
          <ac:chgData name="Widodo (DMIA)" userId="S::widodo.a5v@ap.denso.com::f5c75c50-fab1-4aad-b7d3-d66f8134eadf" providerId="AD" clId="Web-{F059E5FB-467A-C41E-8DA6-D8200AE78349}" dt="2022-06-15T01:40:02.082" v="76"/>
          <ac:cxnSpMkLst>
            <pc:docMk/>
            <pc:sldMk cId="1000495485" sldId="274"/>
            <ac:cxnSpMk id="43" creationId="{00000000-0000-0000-0000-000000000000}"/>
          </ac:cxnSpMkLst>
        </pc:cxnChg>
        <pc:cxnChg chg="del mod">
          <ac:chgData name="Widodo (DMIA)" userId="S::widodo.a5v@ap.denso.com::f5c75c50-fab1-4aad-b7d3-d66f8134eadf" providerId="AD" clId="Web-{F059E5FB-467A-C41E-8DA6-D8200AE78349}" dt="2022-06-15T01:40:02.082" v="75"/>
          <ac:cxnSpMkLst>
            <pc:docMk/>
            <pc:sldMk cId="1000495485" sldId="274"/>
            <ac:cxnSpMk id="46" creationId="{00000000-0000-0000-0000-000000000000}"/>
          </ac:cxnSpMkLst>
        </pc:cxnChg>
        <pc:cxnChg chg="del mod">
          <ac:chgData name="Widodo (DMIA)" userId="S::widodo.a5v@ap.denso.com::f5c75c50-fab1-4aad-b7d3-d66f8134eadf" providerId="AD" clId="Web-{F059E5FB-467A-C41E-8DA6-D8200AE78349}" dt="2022-06-15T01:40:02.082" v="74"/>
          <ac:cxnSpMkLst>
            <pc:docMk/>
            <pc:sldMk cId="1000495485" sldId="274"/>
            <ac:cxnSpMk id="49" creationId="{00000000-0000-0000-0000-000000000000}"/>
          </ac:cxnSpMkLst>
        </pc:cxnChg>
        <pc:cxnChg chg="del mod">
          <ac:chgData name="Widodo (DMIA)" userId="S::widodo.a5v@ap.denso.com::f5c75c50-fab1-4aad-b7d3-d66f8134eadf" providerId="AD" clId="Web-{F059E5FB-467A-C41E-8DA6-D8200AE78349}" dt="2022-06-15T01:40:02.082" v="73"/>
          <ac:cxnSpMkLst>
            <pc:docMk/>
            <pc:sldMk cId="1000495485" sldId="274"/>
            <ac:cxnSpMk id="52" creationId="{00000000-0000-0000-0000-000000000000}"/>
          </ac:cxnSpMkLst>
        </pc:cxn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7343448535767102E-2"/>
          <c:y val="0"/>
          <c:w val="0.91255253029597871"/>
          <c:h val="0.8530220950821845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DEVICE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hade val="51000"/>
                    <a:satMod val="130000"/>
                  </a:schemeClr>
                </a:gs>
                <a:gs pos="80000">
                  <a:schemeClr val="accent1">
                    <a:shade val="93000"/>
                    <a:satMod val="130000"/>
                  </a:schemeClr>
                </a:gs>
                <a:gs pos="100000">
                  <a:schemeClr val="accent1">
                    <a:shade val="94000"/>
                    <a:satMod val="135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dPt>
            <c:idx val="0"/>
            <c:invertIfNegative val="0"/>
            <c:bubble3D val="0"/>
            <c:spPr>
              <a:solidFill>
                <a:srgbClr val="C00000"/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>
              <c:ext xmlns:c16="http://schemas.microsoft.com/office/drawing/2014/chart" uri="{C3380CC4-5D6E-409C-BE32-E72D297353CC}">
                <c16:uniqueId val="{00000001-B23B-4526-9C8F-34E8C509E75B}"/>
              </c:ext>
            </c:extLst>
          </c:dPt>
          <c:cat>
            <c:strRef>
              <c:f>Sheet1!$A$2:$A$3</c:f>
              <c:strCache>
                <c:ptCount val="2"/>
                <c:pt idx="0">
                  <c:v>Ethernet module</c:v>
                </c:pt>
                <c:pt idx="1">
                  <c:v>Haiwell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190</c:v>
                </c:pt>
                <c:pt idx="1">
                  <c:v>22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23B-4526-9C8F-34E8C509E75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780506048"/>
        <c:axId val="780509000"/>
      </c:barChart>
      <c:catAx>
        <c:axId val="78050604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80509000"/>
        <c:crosses val="autoZero"/>
        <c:auto val="1"/>
        <c:lblAlgn val="ctr"/>
        <c:lblOffset val="100"/>
        <c:noMultiLvlLbl val="0"/>
      </c:catAx>
      <c:valAx>
        <c:axId val="780509000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7805060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2020441480286797E-2"/>
          <c:y val="6.5862659377026136E-2"/>
          <c:w val="0.9176410801811542"/>
          <c:h val="0.7709493857172445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hade val="51000"/>
                    <a:satMod val="130000"/>
                  </a:schemeClr>
                </a:gs>
                <a:gs pos="80000">
                  <a:schemeClr val="accent1">
                    <a:shade val="93000"/>
                    <a:satMod val="130000"/>
                  </a:schemeClr>
                </a:gs>
                <a:gs pos="100000">
                  <a:schemeClr val="accent1">
                    <a:shade val="94000"/>
                    <a:satMod val="135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dPt>
            <c:idx val="0"/>
            <c:invertIfNegative val="0"/>
            <c:bubble3D val="0"/>
            <c:spPr>
              <a:solidFill>
                <a:srgbClr val="C00000"/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>
              <c:ext xmlns:c16="http://schemas.microsoft.com/office/drawing/2014/chart" uri="{C3380CC4-5D6E-409C-BE32-E72D297353CC}">
                <c16:uniqueId val="{00000003-A4B1-4464-9B06-127B0856E89B}"/>
              </c:ext>
            </c:extLst>
          </c:dPt>
          <c:cat>
            <c:strRef>
              <c:f>Sheet1!$A$2:$A$3</c:f>
              <c:strCache>
                <c:ptCount val="2"/>
                <c:pt idx="0">
                  <c:v>With vendor</c:v>
                </c:pt>
                <c:pt idx="1">
                  <c:v>Open Source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75</c:v>
                </c:pt>
                <c:pt idx="1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4B1-4464-9B06-127B0856E89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376227840"/>
        <c:axId val="376228824"/>
      </c:barChart>
      <c:catAx>
        <c:axId val="376227840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76228824"/>
        <c:crosses val="autoZero"/>
        <c:auto val="1"/>
        <c:lblAlgn val="ctr"/>
        <c:lblOffset val="100"/>
        <c:noMultiLvlLbl val="0"/>
      </c:catAx>
      <c:valAx>
        <c:axId val="376228824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37622784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3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2928938" y="850900"/>
            <a:ext cx="4081462" cy="2297113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6F3448-3337-A740-B29C-9F6778ED4FC7}" type="slidenum">
              <a:rPr kumimoji="1" lang="ja-JP" altLang="en-US" smtClean="0"/>
              <a:pPr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346474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58813" y="1795463"/>
            <a:ext cx="8621712" cy="48498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CEA160-B7AC-4C00-897A-65EB81DE56C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4865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58813" y="1795463"/>
            <a:ext cx="8621712" cy="48498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CEA160-B7AC-4C00-897A-65EB81DE56C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3716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58813" y="1795463"/>
            <a:ext cx="8621712" cy="48498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CEA160-B7AC-4C00-897A-65EB81DE56C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3661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58813" y="1795463"/>
            <a:ext cx="8621712" cy="48498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CEA160-B7AC-4C00-897A-65EB81DE56C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0515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_表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6000" y="-17852"/>
            <a:ext cx="9216000" cy="5179204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 hasCustomPrompt="1"/>
          </p:nvPr>
        </p:nvSpPr>
        <p:spPr>
          <a:xfrm>
            <a:off x="-36000" y="1861575"/>
            <a:ext cx="4608001" cy="952505"/>
          </a:xfrm>
          <a:prstGeom prst="rect">
            <a:avLst/>
          </a:prstGeom>
        </p:spPr>
        <p:txBody>
          <a:bodyPr wrap="square" lIns="468000" tIns="0" rIns="0" bIns="0" anchor="t">
            <a:noAutofit/>
          </a:bodyPr>
          <a:lstStyle>
            <a:lvl1pPr>
              <a:lnSpc>
                <a:spcPct val="110000"/>
              </a:lnSpc>
              <a:defRPr sz="2548" baseline="0">
                <a:latin typeface="Meiryo UI" panose="020B0604030504040204" pitchFamily="50" charset="-128"/>
              </a:defRPr>
            </a:lvl1pPr>
          </a:lstStyle>
          <a:p>
            <a:r>
              <a:rPr lang="en-US" altLang="ja-JP" dirty="0"/>
              <a:t>Title Font:34</a:t>
            </a:r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subTitle" idx="4" hasCustomPrompt="1"/>
          </p:nvPr>
        </p:nvSpPr>
        <p:spPr>
          <a:xfrm>
            <a:off x="-35999" y="3109902"/>
            <a:ext cx="4608000" cy="276743"/>
          </a:xfrm>
          <a:prstGeom prst="rect">
            <a:avLst/>
          </a:prstGeom>
        </p:spPr>
        <p:txBody>
          <a:bodyPr wrap="square" lIns="468000" tIns="0" rIns="0" bIns="0" anchor="b">
            <a:noAutofit/>
          </a:bodyPr>
          <a:lstStyle>
            <a:lvl1pPr>
              <a:defRPr sz="1798" baseline="0">
                <a:latin typeface="Meiryo UI" panose="020B0604030504040204" pitchFamily="50" charset="-128"/>
              </a:defRPr>
            </a:lvl1pPr>
          </a:lstStyle>
          <a:p>
            <a:r>
              <a:rPr lang="en-US" altLang="ja-JP" dirty="0"/>
              <a:t>Presenter name Font:24</a:t>
            </a:r>
            <a:endParaRPr dirty="0"/>
          </a:p>
        </p:txBody>
      </p:sp>
      <p:sp>
        <p:nvSpPr>
          <p:cNvPr id="9" name="テキスト プレースホルダー 8"/>
          <p:cNvSpPr>
            <a:spLocks noGrp="1"/>
          </p:cNvSpPr>
          <p:nvPr>
            <p:ph type="body" sz="quarter" idx="10" hasCustomPrompt="1"/>
          </p:nvPr>
        </p:nvSpPr>
        <p:spPr>
          <a:xfrm>
            <a:off x="-36000" y="3493495"/>
            <a:ext cx="4608000" cy="910944"/>
          </a:xfrm>
          <a:prstGeom prst="rect">
            <a:avLst/>
          </a:prstGeom>
        </p:spPr>
        <p:txBody>
          <a:bodyPr lIns="468000" tIns="0" rIns="0" bIns="0" anchor="t">
            <a:noAutofit/>
          </a:bodyPr>
          <a:lstStyle>
            <a:lvl1pPr>
              <a:defRPr sz="1199" baseline="0">
                <a:latin typeface="Meiryo UI" panose="020B0604030504040204" pitchFamily="50" charset="-128"/>
              </a:defRPr>
            </a:lvl1pPr>
            <a:lvl2pPr>
              <a:defRPr sz="1199"/>
            </a:lvl2pPr>
            <a:lvl3pPr>
              <a:defRPr sz="1199"/>
            </a:lvl3pPr>
            <a:lvl4pPr>
              <a:defRPr sz="1199"/>
            </a:lvl4pPr>
          </a:lstStyle>
          <a:p>
            <a:pPr lvl="0"/>
            <a:r>
              <a:rPr kumimoji="1" lang="en-US" altLang="ja-JP" dirty="0"/>
              <a:t>Department or Presentation item list Font: 16</a:t>
            </a:r>
            <a:endParaRPr kumimoji="1" lang="ja-JP" altLang="en-US" dirty="0"/>
          </a:p>
        </p:txBody>
      </p:sp>
      <p:pic>
        <p:nvPicPr>
          <p:cNvPr id="8" name="図 7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2285" y="340216"/>
            <a:ext cx="2266290" cy="647401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6009" y="4734117"/>
            <a:ext cx="1071353" cy="20797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アジェン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タイトル 7"/>
          <p:cNvSpPr>
            <a:spLocks noGrp="1"/>
          </p:cNvSpPr>
          <p:nvPr>
            <p:ph type="title"/>
          </p:nvPr>
        </p:nvSpPr>
        <p:spPr/>
        <p:txBody>
          <a:bodyPr wrap="square" rIns="1440000"/>
          <a:lstStyle>
            <a:lvl1pPr>
              <a:defRPr/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JP" altLang="en-US" dirty="0"/>
          </a:p>
        </p:txBody>
      </p:sp>
      <p:sp>
        <p:nvSpPr>
          <p:cNvPr id="10" name="テキスト プレースホルダー 9"/>
          <p:cNvSpPr>
            <a:spLocks noGrp="1"/>
          </p:cNvSpPr>
          <p:nvPr>
            <p:ph type="body" sz="quarter" idx="10"/>
          </p:nvPr>
        </p:nvSpPr>
        <p:spPr>
          <a:xfrm>
            <a:off x="1" y="633913"/>
            <a:ext cx="9143999" cy="3884403"/>
          </a:xfrm>
          <a:prstGeom prst="rect">
            <a:avLst/>
          </a:prstGeom>
        </p:spPr>
        <p:txBody>
          <a:bodyPr lIns="144000" tIns="396000" rIns="648000"/>
          <a:lstStyle>
            <a:lvl1pPr marL="539496" indent="0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  <a:defRPr sz="2548" baseline="0">
                <a:latin typeface="Meiryo UI" panose="020B0604030504040204" pitchFamily="50" charset="-128"/>
              </a:defRPr>
            </a:lvl1pPr>
            <a:lvl2pPr marL="599515" indent="-256935">
              <a:buFont typeface="+mj-lt"/>
              <a:buAutoNum type="arabicPeriod"/>
              <a:defRPr/>
            </a:lvl2pPr>
            <a:lvl3pPr marL="942095" indent="-256935">
              <a:buFont typeface="+mj-lt"/>
              <a:buAutoNum type="arabicPeriod"/>
              <a:defRPr/>
            </a:lvl3pPr>
            <a:lvl4pPr marL="1284675" indent="-256935">
              <a:buFont typeface="+mj-lt"/>
              <a:buAutoNum type="arabicPeriod"/>
              <a:defRPr/>
            </a:lvl4pPr>
            <a:lvl5pPr marL="1627255" indent="-256935">
              <a:buFont typeface="+mj-lt"/>
              <a:buAutoNum type="arabicPeriod"/>
              <a:defRPr/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white">
          <a:xfrm>
            <a:off x="-36000" y="-17852"/>
            <a:ext cx="9216000" cy="5179204"/>
          </a:xfrm>
          <a:prstGeom prst="rect">
            <a:avLst/>
          </a:prstGeom>
        </p:spPr>
      </p:pic>
      <p:sp>
        <p:nvSpPr>
          <p:cNvPr id="4" name="テキスト プレースホルダー 3"/>
          <p:cNvSpPr>
            <a:spLocks noGrp="1"/>
          </p:cNvSpPr>
          <p:nvPr>
            <p:ph type="body" sz="quarter" idx="11" hasCustomPrompt="1"/>
          </p:nvPr>
        </p:nvSpPr>
        <p:spPr>
          <a:xfrm>
            <a:off x="-36000" y="0"/>
            <a:ext cx="9216000" cy="889517"/>
          </a:xfrm>
          <a:prstGeom prst="rect">
            <a:avLst/>
          </a:prstGeom>
        </p:spPr>
        <p:txBody>
          <a:bodyPr wrap="square" lIns="288000" rIns="360000">
            <a:noAutofit/>
          </a:bodyPr>
          <a:lstStyle>
            <a:lvl1pPr>
              <a:defRPr sz="5320" b="1" i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Verdana" charset="0"/>
              </a:defRPr>
            </a:lvl1pPr>
          </a:lstStyle>
          <a:p>
            <a:pPr lvl="0"/>
            <a:r>
              <a:rPr kumimoji="1" lang="en-US" altLang="ja-JP"/>
              <a:t>0.</a:t>
            </a:r>
            <a:r>
              <a:rPr kumimoji="1" lang="ja-JP" altLang="en-US"/>
              <a:t>マスター テキストの書式設定</a:t>
            </a:r>
          </a:p>
        </p:txBody>
      </p:sp>
      <p:pic>
        <p:nvPicPr>
          <p:cNvPr id="8" name="図 7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322776" y="4686864"/>
            <a:ext cx="1131196" cy="321691"/>
          </a:xfrm>
          <a:prstGeom prst="rect">
            <a:avLst/>
          </a:prstGeom>
        </p:spPr>
      </p:pic>
      <p:sp>
        <p:nvSpPr>
          <p:cNvPr id="7" name="タイトル 6"/>
          <p:cNvSpPr>
            <a:spLocks noGrp="1"/>
          </p:cNvSpPr>
          <p:nvPr>
            <p:ph type="title"/>
          </p:nvPr>
        </p:nvSpPr>
        <p:spPr>
          <a:xfrm>
            <a:off x="-36000" y="868360"/>
            <a:ext cx="9216000" cy="940925"/>
          </a:xfrm>
        </p:spPr>
        <p:txBody>
          <a:bodyPr wrap="square" rIns="648000" anchor="t">
            <a:noAutofit/>
          </a:bodyPr>
          <a:lstStyle>
            <a:lvl1pPr marL="0" indent="0" algn="l">
              <a:lnSpc>
                <a:spcPct val="120000"/>
              </a:lnSpc>
              <a:buSzPct val="120000"/>
              <a:buFont typeface="+mj-lt"/>
              <a:buNone/>
              <a:defRPr sz="2548" b="0" baseline="0">
                <a:solidFill>
                  <a:schemeClr val="bg1"/>
                </a:solidFill>
                <a:latin typeface="Meiryo UI" panose="020B0604030504040204" pitchFamily="50" charset="-128"/>
              </a:defRPr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JP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 wrap="square" rIns="1440000"/>
          <a:lstStyle/>
          <a:p>
            <a:r>
              <a:rPr kumimoji="1" lang="ja-JP" altLang="en-US"/>
              <a:t>マスター タイトルの書式設定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3"/>
          </p:nvPr>
        </p:nvSpPr>
        <p:spPr>
          <a:xfrm>
            <a:off x="4704692" y="3949681"/>
            <a:ext cx="2057400" cy="273590"/>
          </a:xfrm>
          <a:prstGeom prst="rect">
            <a:avLst/>
          </a:prstGeom>
        </p:spPr>
        <p:txBody>
          <a:bodyPr/>
          <a:lstStyle/>
          <a:p>
            <a:fld id="{80F554CA-2BEA-3E4B-997B-FC51848F792A}" type="slidenum">
              <a:rPr lang="ja-JP" altLang="en-US" smtClean="0"/>
              <a:pPr/>
              <a:t>‹#›</a:t>
            </a:fld>
            <a:r>
              <a:rPr lang="en-US" altLang="ja-JP">
                <a:ea typeface="Verdana" panose="020B0604030504040204" pitchFamily="34" charset="0"/>
              </a:rPr>
              <a:t> </a:t>
            </a:r>
            <a:endParaRPr lang="ja-JP" altLang="en-US" dirty="0"/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14"/>
          </p:nvPr>
        </p:nvSpPr>
        <p:spPr>
          <a:xfrm>
            <a:off x="0" y="633913"/>
            <a:ext cx="9144000" cy="391137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とコンテンツ+サマリ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コンテンツ プレースホルダー 6"/>
          <p:cNvSpPr>
            <a:spLocks noGrp="1"/>
          </p:cNvSpPr>
          <p:nvPr>
            <p:ph sz="quarter" idx="15"/>
          </p:nvPr>
        </p:nvSpPr>
        <p:spPr>
          <a:xfrm>
            <a:off x="0" y="633913"/>
            <a:ext cx="9144000" cy="391137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 wrap="square" rIns="1440000"/>
          <a:lstStyle/>
          <a:p>
            <a:r>
              <a:rPr kumimoji="1" lang="ja-JP" altLang="en-US"/>
              <a:t>マスター タイトルの書式設定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3"/>
          </p:nvPr>
        </p:nvSpPr>
        <p:spPr>
          <a:xfrm>
            <a:off x="4704692" y="3949681"/>
            <a:ext cx="2057400" cy="273590"/>
          </a:xfrm>
          <a:prstGeom prst="rect">
            <a:avLst/>
          </a:prstGeom>
        </p:spPr>
        <p:txBody>
          <a:bodyPr/>
          <a:lstStyle/>
          <a:p>
            <a:fld id="{80F554CA-2BEA-3E4B-997B-FC51848F792A}" type="slidenum">
              <a:rPr lang="ja-JP" altLang="en-US" smtClean="0"/>
              <a:pPr/>
              <a:t>‹#›</a:t>
            </a:fld>
            <a:r>
              <a:rPr lang="en-US" altLang="ja-JP">
                <a:ea typeface="Verdana" panose="020B0604030504040204" pitchFamily="34" charset="0"/>
              </a:rPr>
              <a:t> </a:t>
            </a:r>
            <a:endParaRPr lang="ja-JP" altLang="en-US" dirty="0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14" hasCustomPrompt="1"/>
          </p:nvPr>
        </p:nvSpPr>
        <p:spPr>
          <a:xfrm>
            <a:off x="0" y="5662576"/>
            <a:ext cx="9144000" cy="457424"/>
          </a:xfrm>
          <a:prstGeom prst="rect">
            <a:avLst/>
          </a:prstGeom>
        </p:spPr>
        <p:txBody>
          <a:bodyPr lIns="360000" rIns="360000" bIns="36000" anchor="b" anchorCtr="0">
            <a:spAutoFit/>
          </a:bodyPr>
          <a:lstStyle>
            <a:lvl1pPr algn="ctr">
              <a:spcAft>
                <a:spcPts val="0"/>
              </a:spcAft>
              <a:defRPr sz="1873" b="1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ja-JP" altLang="en-US"/>
              <a:t>サマリー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10421598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タイトル 5"/>
          <p:cNvSpPr>
            <a:spLocks noGrp="1"/>
          </p:cNvSpPr>
          <p:nvPr>
            <p:ph type="title"/>
          </p:nvPr>
        </p:nvSpPr>
        <p:spPr/>
        <p:txBody>
          <a:bodyPr wrap="square" rIns="1440000"/>
          <a:lstStyle/>
          <a:p>
            <a:r>
              <a:rPr kumimoji="1" lang="ja-JP" altLang="en-US"/>
              <a:t>マスター タイトルの書式設定</a:t>
            </a:r>
            <a:endParaRPr kumimoji="1" lang="ja-JP" altLang="en-US" dirty="0"/>
          </a:p>
        </p:txBody>
      </p:sp>
      <p:sp>
        <p:nvSpPr>
          <p:cNvPr id="2" name="スライド番号プレースホルダー 1"/>
          <p:cNvSpPr>
            <a:spLocks noGrp="1"/>
          </p:cNvSpPr>
          <p:nvPr>
            <p:ph type="sldNum" sz="quarter" idx="10"/>
          </p:nvPr>
        </p:nvSpPr>
        <p:spPr>
          <a:xfrm>
            <a:off x="4704692" y="3949681"/>
            <a:ext cx="2057400" cy="273590"/>
          </a:xfrm>
          <a:prstGeom prst="rect">
            <a:avLst/>
          </a:prstGeom>
        </p:spPr>
        <p:txBody>
          <a:bodyPr/>
          <a:lstStyle/>
          <a:p>
            <a:fld id="{80F554CA-2BEA-3E4B-997B-FC51848F792A}" type="slidenum">
              <a:rPr lang="ja-JP" altLang="en-US" smtClean="0"/>
              <a:pPr/>
              <a:t>‹#›</a:t>
            </a:fld>
            <a:r>
              <a:rPr lang="en-US" altLang="ja-JP">
                <a:ea typeface="Verdana" panose="020B0604030504040204" pitchFamily="34" charset="0"/>
              </a:rPr>
              <a:t> </a:t>
            </a:r>
            <a:endParaRPr lang="ja-JP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コーポレートマーク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17326" y="1924665"/>
            <a:ext cx="3909351" cy="111676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85800" y="4686301"/>
            <a:ext cx="1905000" cy="3429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4686301"/>
            <a:ext cx="2895600" cy="3429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1210715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FB98E-E563-4BD2-973F-6B124C10B3BF}" type="datetimeFigureOut">
              <a:rPr lang="en-US" smtClean="0"/>
              <a:t>7/31/2023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21363-3FF9-4855-B872-35A45CB6C2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0323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タイトル プレースホルダー 9"/>
          <p:cNvSpPr>
            <a:spLocks noGrp="1"/>
          </p:cNvSpPr>
          <p:nvPr>
            <p:ph type="title"/>
          </p:nvPr>
        </p:nvSpPr>
        <p:spPr>
          <a:xfrm>
            <a:off x="0" y="148743"/>
            <a:ext cx="9144000" cy="265212"/>
          </a:xfrm>
          <a:prstGeom prst="rect">
            <a:avLst/>
          </a:prstGeom>
        </p:spPr>
        <p:txBody>
          <a:bodyPr vert="horz" wrap="none" lIns="360000" tIns="0" rIns="0" bIns="0" rtlCol="0" anchor="ctr">
            <a:noAutofit/>
          </a:bodyPr>
          <a:lstStyle/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11" name="object 7"/>
          <p:cNvSpPr/>
          <p:nvPr/>
        </p:nvSpPr>
        <p:spPr>
          <a:xfrm>
            <a:off x="1944000" y="4688648"/>
            <a:ext cx="7200000" cy="0"/>
          </a:xfrm>
          <a:custGeom>
            <a:avLst/>
            <a:gdLst/>
            <a:ahLst/>
            <a:cxnLst/>
            <a:rect l="l" t="t" r="r" b="b"/>
            <a:pathLst>
              <a:path w="7078980">
                <a:moveTo>
                  <a:pt x="0" y="0"/>
                </a:moveTo>
                <a:lnTo>
                  <a:pt x="7078827" y="0"/>
                </a:lnTo>
              </a:path>
            </a:pathLst>
          </a:custGeom>
          <a:ln w="6273">
            <a:solidFill>
              <a:srgbClr val="DC0032"/>
            </a:solidFill>
          </a:ln>
        </p:spPr>
        <p:txBody>
          <a:bodyPr wrap="square" lIns="0" tIns="0" rIns="0" bIns="0" rtlCol="0"/>
          <a:lstStyle/>
          <a:p>
            <a:endParaRPr sz="1349" dirty="0">
              <a:latin typeface="Meiryo UI" panose="020B0604030504040204" pitchFamily="50" charset="-128"/>
            </a:endParaRPr>
          </a:p>
        </p:txBody>
      </p:sp>
      <p:sp>
        <p:nvSpPr>
          <p:cNvPr id="14" name="object 12"/>
          <p:cNvSpPr/>
          <p:nvPr/>
        </p:nvSpPr>
        <p:spPr>
          <a:xfrm>
            <a:off x="1618322" y="4662932"/>
            <a:ext cx="259715" cy="480568"/>
          </a:xfrm>
          <a:custGeom>
            <a:avLst/>
            <a:gdLst/>
            <a:ahLst/>
            <a:cxnLst/>
            <a:rect l="l" t="t" r="r" b="b"/>
            <a:pathLst>
              <a:path w="259714" h="641350">
                <a:moveTo>
                  <a:pt x="259626" y="0"/>
                </a:moveTo>
                <a:lnTo>
                  <a:pt x="203631" y="0"/>
                </a:lnTo>
                <a:lnTo>
                  <a:pt x="0" y="641159"/>
                </a:lnTo>
                <a:lnTo>
                  <a:pt x="55994" y="641159"/>
                </a:lnTo>
                <a:lnTo>
                  <a:pt x="259626" y="0"/>
                </a:lnTo>
                <a:close/>
              </a:path>
            </a:pathLst>
          </a:custGeom>
          <a:solidFill>
            <a:srgbClr val="DC0032"/>
          </a:solidFill>
          <a:ln>
            <a:noFill/>
          </a:ln>
        </p:spPr>
        <p:txBody>
          <a:bodyPr wrap="square" lIns="0" tIns="0" rIns="0" bIns="0" rtlCol="0"/>
          <a:lstStyle/>
          <a:p>
            <a:endParaRPr sz="1349" dirty="0">
              <a:latin typeface="Meiryo UI" panose="020B0604030504040204" pitchFamily="50" charset="-128"/>
            </a:endParaRPr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4246" y="4686864"/>
            <a:ext cx="1129726" cy="322723"/>
          </a:xfrm>
          <a:prstGeom prst="rect">
            <a:avLst/>
          </a:prstGeom>
        </p:spPr>
      </p:pic>
      <p:grpSp>
        <p:nvGrpSpPr>
          <p:cNvPr id="2" name="Group 1"/>
          <p:cNvGrpSpPr/>
          <p:nvPr userDrawn="1"/>
        </p:nvGrpSpPr>
        <p:grpSpPr>
          <a:xfrm>
            <a:off x="1944000" y="4765065"/>
            <a:ext cx="5760000" cy="242029"/>
            <a:chOff x="2097358" y="6328231"/>
            <a:chExt cx="5760000" cy="323004"/>
          </a:xfrm>
        </p:grpSpPr>
        <p:sp>
          <p:nvSpPr>
            <p:cNvPr id="13" name="object 9"/>
            <p:cNvSpPr txBox="1"/>
            <p:nvPr/>
          </p:nvSpPr>
          <p:spPr>
            <a:xfrm>
              <a:off x="2097358" y="6328231"/>
              <a:ext cx="5760000" cy="215444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4750">
                <a:lnSpc>
                  <a:spcPct val="100000"/>
                </a:lnSpc>
              </a:pPr>
              <a:r>
                <a:rPr lang="en-US" altLang="ja-JP" sz="525" dirty="0">
                  <a:solidFill>
                    <a:srgbClr val="828282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PT. DENSO MANUFACTURING INDONESIA</a:t>
              </a:r>
            </a:p>
            <a:p>
              <a:pPr marL="14750">
                <a:lnSpc>
                  <a:spcPct val="100000"/>
                </a:lnSpc>
              </a:pPr>
              <a:r>
                <a:rPr lang="en-US" sz="525" dirty="0">
                  <a:solidFill>
                    <a:srgbClr val="828282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System</a:t>
              </a:r>
              <a:r>
                <a:rPr lang="en-US" sz="525" baseline="0" dirty="0">
                  <a:solidFill>
                    <a:srgbClr val="828282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Development</a:t>
              </a:r>
              <a:endParaRPr sz="525" dirty="0">
                <a:solidFill>
                  <a:srgbClr val="82828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5" name="object 9"/>
            <p:cNvSpPr txBox="1"/>
            <p:nvPr/>
          </p:nvSpPr>
          <p:spPr>
            <a:xfrm>
              <a:off x="2097358" y="6574291"/>
              <a:ext cx="5760000" cy="76944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9516">
                <a:lnSpc>
                  <a:spcPct val="100000"/>
                </a:lnSpc>
                <a:spcBef>
                  <a:spcPts val="232"/>
                </a:spcBef>
              </a:pPr>
              <a:r>
                <a:rPr sz="375" dirty="0">
                  <a:solidFill>
                    <a:srgbClr val="828282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© DENSO </a:t>
              </a:r>
              <a:r>
                <a:rPr sz="375" spc="-4" dirty="0">
                  <a:solidFill>
                    <a:srgbClr val="828282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CO</a:t>
              </a:r>
              <a:r>
                <a:rPr lang="en-US" sz="375" spc="-4" dirty="0">
                  <a:solidFill>
                    <a:srgbClr val="828282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R</a:t>
              </a:r>
              <a:r>
                <a:rPr sz="375" spc="-4" dirty="0">
                  <a:solidFill>
                    <a:srgbClr val="828282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PORATION </a:t>
              </a:r>
              <a:r>
                <a:rPr sz="375" dirty="0">
                  <a:solidFill>
                    <a:srgbClr val="828282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All </a:t>
              </a:r>
              <a:r>
                <a:rPr sz="375" spc="-4" dirty="0">
                  <a:solidFill>
                    <a:srgbClr val="828282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Rights</a:t>
              </a:r>
              <a:r>
                <a:rPr sz="375" spc="-71" dirty="0">
                  <a:solidFill>
                    <a:srgbClr val="828282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sz="375" spc="-4" dirty="0">
                  <a:solidFill>
                    <a:srgbClr val="828282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Reserved.</a:t>
              </a:r>
              <a:endParaRPr sz="375" dirty="0">
                <a:solidFill>
                  <a:srgbClr val="82828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0" y="633912"/>
            <a:ext cx="9144000" cy="3911378"/>
          </a:xfrm>
          <a:prstGeom prst="rect">
            <a:avLst/>
          </a:prstGeom>
        </p:spPr>
        <p:txBody>
          <a:bodyPr vert="horz" lIns="720000" tIns="36000" rIns="648000" bIns="36000" rtlCol="0">
            <a:noAutofit/>
          </a:bodyPr>
          <a:lstStyle/>
          <a:p>
            <a:pPr lvl="0"/>
            <a:r>
              <a:rPr kumimoji="1" lang="ja-JP" altLang="en-US" dirty="0"/>
              <a:t>マスター テキストの書式設定</a:t>
            </a:r>
          </a:p>
          <a:p>
            <a:pPr lvl="1"/>
            <a:r>
              <a:rPr kumimoji="1" lang="ja-JP" altLang="en-US" dirty="0"/>
              <a:t>第 </a:t>
            </a:r>
            <a:r>
              <a:rPr kumimoji="1" lang="en-US" altLang="ja-JP" dirty="0"/>
              <a:t>2 </a:t>
            </a:r>
            <a:r>
              <a:rPr kumimoji="1" lang="ja-JP" altLang="en-US" dirty="0"/>
              <a:t>レベル</a:t>
            </a:r>
          </a:p>
          <a:p>
            <a:pPr lvl="2"/>
            <a:r>
              <a:rPr kumimoji="1" lang="ja-JP" altLang="en-US" dirty="0"/>
              <a:t>第 </a:t>
            </a:r>
            <a:r>
              <a:rPr kumimoji="1" lang="en-US" altLang="ja-JP" dirty="0"/>
              <a:t>3 </a:t>
            </a:r>
            <a:r>
              <a:rPr kumimoji="1" lang="ja-JP" altLang="en-US" dirty="0"/>
              <a:t>レベル</a:t>
            </a:r>
          </a:p>
          <a:p>
            <a:pPr lvl="3"/>
            <a:r>
              <a:rPr kumimoji="1" lang="ja-JP" altLang="en-US" dirty="0"/>
              <a:t>第 </a:t>
            </a:r>
            <a:r>
              <a:rPr kumimoji="1" lang="en-US" altLang="ja-JP" dirty="0"/>
              <a:t>4 </a:t>
            </a:r>
            <a:r>
              <a:rPr kumimoji="1" lang="ja-JP" altLang="en-US" dirty="0"/>
              <a:t>レベル</a:t>
            </a:r>
          </a:p>
          <a:p>
            <a:pPr lvl="4"/>
            <a:r>
              <a:rPr kumimoji="1" lang="ja-JP" altLang="en-US" dirty="0"/>
              <a:t>第 </a:t>
            </a:r>
            <a:r>
              <a:rPr kumimoji="1" lang="en-US" altLang="ja-JP" dirty="0"/>
              <a:t>5 </a:t>
            </a:r>
            <a:r>
              <a:rPr kumimoji="1" lang="ja-JP" altLang="en-US" dirty="0"/>
              <a:t>レベル</a:t>
            </a:r>
          </a:p>
        </p:txBody>
      </p:sp>
      <p:sp>
        <p:nvSpPr>
          <p:cNvPr id="12" name="スライド番号プレースホルダー 8"/>
          <p:cNvSpPr txBox="1">
            <a:spLocks/>
          </p:cNvSpPr>
          <p:nvPr userDrawn="1"/>
        </p:nvSpPr>
        <p:spPr>
          <a:xfrm>
            <a:off x="7086600" y="-17254"/>
            <a:ext cx="2057400" cy="273590"/>
          </a:xfrm>
          <a:prstGeom prst="rect">
            <a:avLst/>
          </a:prstGeom>
        </p:spPr>
        <p:txBody>
          <a:bodyPr vert="horz" lIns="68517" tIns="34258" rIns="68517" bIns="34258" rtlCol="0" anchor="ctr"/>
          <a:lstStyle>
            <a:defPPr>
              <a:defRPr lang="ja-JP"/>
            </a:defPPr>
            <a:lvl1pPr marL="0" algn="r" defTabSz="914400" rtl="0" eaLnBrk="1" latinLnBrk="0" hangingPunct="1">
              <a:defRPr kumimoji="1" sz="1300" kern="1200">
                <a:solidFill>
                  <a:srgbClr val="828282"/>
                </a:solidFill>
                <a:latin typeface="Verdana" panose="020B0604030504040204" pitchFamily="34" charset="0"/>
                <a:ea typeface="+mn-ea"/>
                <a:cs typeface="Verdana" panose="020B0604030504040204" pitchFamily="34" charset="0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0F554CA-2BEA-3E4B-997B-FC51848F792A}" type="slidenum">
              <a:rPr lang="ja-JP" altLang="en-US" sz="974" smtClean="0"/>
              <a:pPr/>
              <a:t>‹#›</a:t>
            </a:fld>
            <a:r>
              <a:rPr lang="en-US" altLang="ja-JP" sz="974" dirty="0">
                <a:ea typeface="Verdana" panose="020B0604030504040204" pitchFamily="34" charset="0"/>
              </a:rPr>
              <a:t> /7</a:t>
            </a:r>
            <a:endParaRPr lang="ja-JP" altLang="en-US" sz="974" dirty="0"/>
          </a:p>
        </p:txBody>
      </p:sp>
      <p:pic>
        <p:nvPicPr>
          <p:cNvPr id="16" name="図 11"/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8246" y="4855143"/>
            <a:ext cx="1071353" cy="207972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65" r:id="rId2"/>
    <p:sldLayoutId id="2147483664" r:id="rId3"/>
    <p:sldLayoutId id="2147483692" r:id="rId4"/>
    <p:sldLayoutId id="2147483693" r:id="rId5"/>
    <p:sldLayoutId id="2147483688" r:id="rId6"/>
    <p:sldLayoutId id="2147483689" r:id="rId7"/>
    <p:sldLayoutId id="2147483697" r:id="rId8"/>
    <p:sldLayoutId id="2147483701" r:id="rId9"/>
  </p:sldLayoutIdLst>
  <p:hf hdr="0" ftr="0" dt="0"/>
  <p:txStyles>
    <p:titleStyle>
      <a:lvl1pPr eaLnBrk="1" hangingPunct="1">
        <a:defRPr kumimoji="1" sz="2500" b="1">
          <a:latin typeface="Meiryo UI" panose="020B0604030504040204" pitchFamily="50" charset="-128"/>
          <a:ea typeface="+mj-ea"/>
          <a:cs typeface="+mj-cs"/>
        </a:defRPr>
      </a:lvl1pPr>
    </p:titleStyle>
    <p:bodyStyle>
      <a:lvl1pPr marL="0" indent="0" eaLnBrk="1" hangingPunct="1">
        <a:spcAft>
          <a:spcPts val="600"/>
        </a:spcAft>
        <a:buFont typeface="Wingdings" panose="05000000000000000000" pitchFamily="2" charset="2"/>
        <a:buNone/>
        <a:defRPr kumimoji="1" sz="2000">
          <a:latin typeface="+mn-lt"/>
          <a:ea typeface="+mn-ea"/>
          <a:cs typeface="+mn-cs"/>
        </a:defRPr>
      </a:lvl1pPr>
      <a:lvl2pPr marL="457200" indent="0" eaLnBrk="1" hangingPunct="1">
        <a:buFont typeface="Wingdings" panose="05000000000000000000" pitchFamily="2" charset="2"/>
        <a:buNone/>
        <a:defRPr kumimoji="1" sz="1800">
          <a:latin typeface="+mn-lt"/>
          <a:ea typeface="+mn-ea"/>
          <a:cs typeface="+mn-cs"/>
        </a:defRPr>
      </a:lvl2pPr>
      <a:lvl3pPr marL="1080000" indent="0" eaLnBrk="1" hangingPunct="1">
        <a:buFont typeface="Wingdings" panose="05000000000000000000" pitchFamily="2" charset="2"/>
        <a:buNone/>
        <a:defRPr kumimoji="1" sz="1600">
          <a:latin typeface="+mn-lt"/>
          <a:ea typeface="+mn-ea"/>
          <a:cs typeface="+mn-cs"/>
        </a:defRPr>
      </a:lvl3pPr>
      <a:lvl4pPr marL="1620000" indent="0" eaLnBrk="1" hangingPunct="1">
        <a:buFont typeface="Wingdings" panose="05000000000000000000" pitchFamily="2" charset="2"/>
        <a:buNone/>
        <a:defRPr kumimoji="1" sz="1400">
          <a:latin typeface="+mn-lt"/>
          <a:ea typeface="+mn-ea"/>
          <a:cs typeface="+mn-cs"/>
        </a:defRPr>
      </a:lvl4pPr>
      <a:lvl5pPr marL="1980000" indent="0" eaLnBrk="1" hangingPunct="1">
        <a:buFont typeface="Wingdings" panose="05000000000000000000" pitchFamily="2" charset="2"/>
        <a:buNone/>
        <a:defRPr kumimoji="1" sz="800">
          <a:latin typeface="+mn-lt"/>
          <a:ea typeface="+mn-ea"/>
          <a:cs typeface="+mn-cs"/>
        </a:defRPr>
      </a:lvl5pPr>
      <a:lvl6pPr marL="2286000" eaLnBrk="1" hangingPunct="1">
        <a:defRPr kumimoji="1">
          <a:latin typeface="+mn-lt"/>
          <a:ea typeface="+mn-ea"/>
          <a:cs typeface="+mn-cs"/>
        </a:defRPr>
      </a:lvl6pPr>
      <a:lvl7pPr marL="2743200" eaLnBrk="1" hangingPunct="1">
        <a:defRPr kumimoji="1">
          <a:latin typeface="+mn-lt"/>
          <a:ea typeface="+mn-ea"/>
          <a:cs typeface="+mn-cs"/>
        </a:defRPr>
      </a:lvl7pPr>
      <a:lvl8pPr marL="3200400" eaLnBrk="1" hangingPunct="1">
        <a:defRPr kumimoji="1">
          <a:latin typeface="+mn-lt"/>
          <a:ea typeface="+mn-ea"/>
          <a:cs typeface="+mn-cs"/>
        </a:defRPr>
      </a:lvl8pPr>
      <a:lvl9pPr marL="3657600" eaLnBrk="1" hangingPunct="1">
        <a:defRPr kumimoji="1">
          <a:latin typeface="+mn-lt"/>
          <a:ea typeface="+mn-ea"/>
          <a:cs typeface="+mn-cs"/>
        </a:defRPr>
      </a:lvl9pPr>
    </p:bodyStyle>
    <p:otherStyle>
      <a:lvl1pPr marL="0" eaLnBrk="1" hangingPunct="1">
        <a:defRPr kumimoji="1">
          <a:latin typeface="+mn-lt"/>
          <a:ea typeface="+mn-ea"/>
          <a:cs typeface="+mn-cs"/>
        </a:defRPr>
      </a:lvl1pPr>
      <a:lvl2pPr marL="457200" eaLnBrk="1" hangingPunct="1">
        <a:defRPr kumimoji="1">
          <a:latin typeface="+mn-lt"/>
          <a:ea typeface="+mn-ea"/>
          <a:cs typeface="+mn-cs"/>
        </a:defRPr>
      </a:lvl2pPr>
      <a:lvl3pPr marL="914400" eaLnBrk="1" hangingPunct="1">
        <a:defRPr kumimoji="1">
          <a:latin typeface="+mn-lt"/>
          <a:ea typeface="+mn-ea"/>
          <a:cs typeface="+mn-cs"/>
        </a:defRPr>
      </a:lvl3pPr>
      <a:lvl4pPr marL="1371600" eaLnBrk="1" hangingPunct="1">
        <a:defRPr kumimoji="1">
          <a:latin typeface="+mn-lt"/>
          <a:ea typeface="+mn-ea"/>
          <a:cs typeface="+mn-cs"/>
        </a:defRPr>
      </a:lvl4pPr>
      <a:lvl5pPr marL="1828800" eaLnBrk="1" hangingPunct="1">
        <a:defRPr kumimoji="1">
          <a:latin typeface="+mn-lt"/>
          <a:ea typeface="+mn-ea"/>
          <a:cs typeface="+mn-cs"/>
        </a:defRPr>
      </a:lvl5pPr>
      <a:lvl6pPr marL="2286000" eaLnBrk="1" hangingPunct="1">
        <a:defRPr kumimoji="1">
          <a:latin typeface="+mn-lt"/>
          <a:ea typeface="+mn-ea"/>
          <a:cs typeface="+mn-cs"/>
        </a:defRPr>
      </a:lvl6pPr>
      <a:lvl7pPr marL="2743200" eaLnBrk="1" hangingPunct="1">
        <a:defRPr kumimoji="1">
          <a:latin typeface="+mn-lt"/>
          <a:ea typeface="+mn-ea"/>
          <a:cs typeface="+mn-cs"/>
        </a:defRPr>
      </a:lvl7pPr>
      <a:lvl8pPr marL="3200400" eaLnBrk="1" hangingPunct="1">
        <a:defRPr kumimoji="1">
          <a:latin typeface="+mn-lt"/>
          <a:ea typeface="+mn-ea"/>
          <a:cs typeface="+mn-cs"/>
        </a:defRPr>
      </a:lvl8pPr>
      <a:lvl9pPr marL="3657600" eaLnBrk="1" hangingPunct="1">
        <a:defRPr kumimoji="1"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4" pos="5329" userDrawn="1">
          <p15:clr>
            <a:srgbClr val="F26B43"/>
          </p15:clr>
        </p15:guide>
        <p15:guide id="5" orient="horz" pos="396" userDrawn="1">
          <p15:clr>
            <a:srgbClr val="F26B43"/>
          </p15:clr>
        </p15:guide>
        <p15:guide id="6" orient="horz" pos="2775" userDrawn="1">
          <p15:clr>
            <a:srgbClr val="F26B43"/>
          </p15:clr>
        </p15:guide>
        <p15:guide id="8" pos="431" userDrawn="1">
          <p15:clr>
            <a:srgbClr val="F26B43"/>
          </p15:clr>
        </p15:guide>
        <p15:guide id="9" pos="2880" userDrawn="1">
          <p15:clr>
            <a:srgbClr val="F26B43"/>
          </p15:clr>
        </p15:guide>
        <p15:guide id="10" orient="horz" pos="26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7" Type="http://schemas.openxmlformats.org/officeDocument/2006/relationships/image" Target="../media/image5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1.jpeg"/><Relationship Id="rId5" Type="http://schemas.openxmlformats.org/officeDocument/2006/relationships/image" Target="../media/image36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6.png"/><Relationship Id="rId18" Type="http://schemas.openxmlformats.org/officeDocument/2006/relationships/image" Target="../media/image19.jpeg"/><Relationship Id="rId3" Type="http://schemas.openxmlformats.org/officeDocument/2006/relationships/image" Target="../media/image1.emf"/><Relationship Id="rId7" Type="http://schemas.microsoft.com/office/2007/relationships/hdphoto" Target="../media/hdphoto1.wdp"/><Relationship Id="rId12" Type="http://schemas.openxmlformats.org/officeDocument/2006/relationships/image" Target="../media/image15.png"/><Relationship Id="rId17" Type="http://schemas.microsoft.com/office/2007/relationships/hdphoto" Target="../media/hdphoto4.wdp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8.png"/><Relationship Id="rId20" Type="http://schemas.microsoft.com/office/2007/relationships/hdphoto" Target="../media/hdphoto5.wdp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1.png"/><Relationship Id="rId11" Type="http://schemas.microsoft.com/office/2007/relationships/hdphoto" Target="../media/hdphoto2.wdp"/><Relationship Id="rId5" Type="http://schemas.openxmlformats.org/officeDocument/2006/relationships/image" Target="../media/image10.png"/><Relationship Id="rId15" Type="http://schemas.microsoft.com/office/2007/relationships/hdphoto" Target="../media/hdphoto3.wdp"/><Relationship Id="rId10" Type="http://schemas.openxmlformats.org/officeDocument/2006/relationships/image" Target="../media/image14.png"/><Relationship Id="rId19" Type="http://schemas.openxmlformats.org/officeDocument/2006/relationships/image" Target="../media/image20.png"/><Relationship Id="rId4" Type="http://schemas.openxmlformats.org/officeDocument/2006/relationships/image" Target="../media/image9.png"/><Relationship Id="rId9" Type="http://schemas.openxmlformats.org/officeDocument/2006/relationships/image" Target="../media/image13.png"/><Relationship Id="rId1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25.jpeg"/><Relationship Id="rId18" Type="http://schemas.microsoft.com/office/2007/relationships/hdphoto" Target="../media/hdphoto6.wdp"/><Relationship Id="rId26" Type="http://schemas.openxmlformats.org/officeDocument/2006/relationships/image" Target="../media/image34.png"/><Relationship Id="rId3" Type="http://schemas.openxmlformats.org/officeDocument/2006/relationships/image" Target="../media/image1.emf"/><Relationship Id="rId21" Type="http://schemas.openxmlformats.org/officeDocument/2006/relationships/image" Target="../media/image31.png"/><Relationship Id="rId7" Type="http://schemas.openxmlformats.org/officeDocument/2006/relationships/image" Target="../media/image11.png"/><Relationship Id="rId12" Type="http://schemas.openxmlformats.org/officeDocument/2006/relationships/chart" Target="../charts/chart2.xml"/><Relationship Id="rId17" Type="http://schemas.openxmlformats.org/officeDocument/2006/relationships/image" Target="../media/image29.png"/><Relationship Id="rId25" Type="http://schemas.microsoft.com/office/2007/relationships/hdphoto" Target="../media/hdphoto9.wdp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8.png"/><Relationship Id="rId20" Type="http://schemas.microsoft.com/office/2007/relationships/hdphoto" Target="../media/hdphoto7.wdp"/><Relationship Id="rId29" Type="http://schemas.microsoft.com/office/2007/relationships/hdphoto" Target="../media/hdphoto11.wdp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2.png"/><Relationship Id="rId11" Type="http://schemas.openxmlformats.org/officeDocument/2006/relationships/chart" Target="../charts/chart1.xml"/><Relationship Id="rId24" Type="http://schemas.openxmlformats.org/officeDocument/2006/relationships/image" Target="../media/image33.png"/><Relationship Id="rId5" Type="http://schemas.openxmlformats.org/officeDocument/2006/relationships/image" Target="../media/image21.png"/><Relationship Id="rId15" Type="http://schemas.openxmlformats.org/officeDocument/2006/relationships/image" Target="../media/image27.png"/><Relationship Id="rId23" Type="http://schemas.openxmlformats.org/officeDocument/2006/relationships/image" Target="../media/image32.png"/><Relationship Id="rId28" Type="http://schemas.openxmlformats.org/officeDocument/2006/relationships/image" Target="../media/image35.png"/><Relationship Id="rId10" Type="http://schemas.openxmlformats.org/officeDocument/2006/relationships/image" Target="../media/image24.png"/><Relationship Id="rId19" Type="http://schemas.openxmlformats.org/officeDocument/2006/relationships/image" Target="../media/image30.png"/><Relationship Id="rId4" Type="http://schemas.openxmlformats.org/officeDocument/2006/relationships/image" Target="../media/image9.png"/><Relationship Id="rId9" Type="http://schemas.openxmlformats.org/officeDocument/2006/relationships/image" Target="../media/image23.jpeg"/><Relationship Id="rId14" Type="http://schemas.openxmlformats.org/officeDocument/2006/relationships/image" Target="../media/image26.png"/><Relationship Id="rId22" Type="http://schemas.microsoft.com/office/2007/relationships/hdphoto" Target="../media/hdphoto8.wdp"/><Relationship Id="rId27" Type="http://schemas.microsoft.com/office/2007/relationships/hdphoto" Target="../media/hdphoto10.wdp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0.png"/><Relationship Id="rId18" Type="http://schemas.openxmlformats.org/officeDocument/2006/relationships/image" Target="../media/image45.jpeg"/><Relationship Id="rId3" Type="http://schemas.openxmlformats.org/officeDocument/2006/relationships/image" Target="../media/image1.emf"/><Relationship Id="rId21" Type="http://schemas.openxmlformats.org/officeDocument/2006/relationships/image" Target="../media/image48.png"/><Relationship Id="rId7" Type="http://schemas.microsoft.com/office/2007/relationships/hdphoto" Target="../media/hdphoto12.wdp"/><Relationship Id="rId12" Type="http://schemas.microsoft.com/office/2007/relationships/hdphoto" Target="../media/hdphoto14.wdp"/><Relationship Id="rId17" Type="http://schemas.openxmlformats.org/officeDocument/2006/relationships/image" Target="../media/image44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43.png"/><Relationship Id="rId20" Type="http://schemas.openxmlformats.org/officeDocument/2006/relationships/image" Target="../media/image47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7.png"/><Relationship Id="rId11" Type="http://schemas.openxmlformats.org/officeDocument/2006/relationships/image" Target="../media/image39.png"/><Relationship Id="rId5" Type="http://schemas.openxmlformats.org/officeDocument/2006/relationships/image" Target="../media/image36.png"/><Relationship Id="rId15" Type="http://schemas.openxmlformats.org/officeDocument/2006/relationships/image" Target="../media/image42.png"/><Relationship Id="rId23" Type="http://schemas.openxmlformats.org/officeDocument/2006/relationships/image" Target="../media/image50.png"/><Relationship Id="rId10" Type="http://schemas.openxmlformats.org/officeDocument/2006/relationships/image" Target="../media/image28.png"/><Relationship Id="rId19" Type="http://schemas.openxmlformats.org/officeDocument/2006/relationships/image" Target="../media/image46.jpeg"/><Relationship Id="rId4" Type="http://schemas.openxmlformats.org/officeDocument/2006/relationships/image" Target="../media/image9.png"/><Relationship Id="rId9" Type="http://schemas.microsoft.com/office/2007/relationships/hdphoto" Target="../media/hdphoto13.wdp"/><Relationship Id="rId14" Type="http://schemas.openxmlformats.org/officeDocument/2006/relationships/image" Target="../media/image41.png"/><Relationship Id="rId22" Type="http://schemas.openxmlformats.org/officeDocument/2006/relationships/image" Target="../media/image4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3849" y="1387050"/>
            <a:ext cx="25431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latin typeface="Arial Black" panose="020B0A04020102020204" pitchFamily="34" charset="0"/>
              </a:rPr>
              <a:t>MATRAS</a:t>
            </a:r>
            <a:endParaRPr lang="en-US" sz="3600" dirty="0">
              <a:latin typeface="Arial Black" panose="020B0A040201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23848" y="2640160"/>
            <a:ext cx="51291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  <a:latin typeface="Arial Black" panose="020B0A04020102020204" pitchFamily="34" charset="0"/>
              </a:rPr>
              <a:t> “Optimizing </a:t>
            </a:r>
            <a:r>
              <a:rPr lang="en-US" sz="1800" dirty="0" smtClean="0">
                <a:solidFill>
                  <a:schemeClr val="tx1"/>
                </a:solidFill>
                <a:latin typeface="Arial Black" panose="020B0A04020102020204" pitchFamily="34" charset="0"/>
              </a:rPr>
              <a:t>Training </a:t>
            </a:r>
            <a:r>
              <a:rPr lang="en-US" sz="1800" dirty="0">
                <a:solidFill>
                  <a:schemeClr val="tx1"/>
                </a:solidFill>
                <a:latin typeface="Arial Black" panose="020B0A04020102020204" pitchFamily="34" charset="0"/>
              </a:rPr>
              <a:t>System for </a:t>
            </a:r>
            <a:endParaRPr lang="en-US" sz="1800" dirty="0" smtClean="0">
              <a:solidFill>
                <a:schemeClr val="tx1"/>
              </a:solidFill>
              <a:latin typeface="Arial Black" panose="020B0A04020102020204" pitchFamily="34" charset="0"/>
            </a:endParaRPr>
          </a:p>
          <a:p>
            <a:r>
              <a:rPr lang="en-US" sz="1800" dirty="0" smtClean="0">
                <a:solidFill>
                  <a:srgbClr val="FF0000"/>
                </a:solidFill>
                <a:latin typeface="Arial Black" panose="020B0A04020102020204" pitchFamily="34" charset="0"/>
              </a:rPr>
              <a:t>Human </a:t>
            </a:r>
            <a:r>
              <a:rPr lang="en-US" sz="1800" dirty="0">
                <a:solidFill>
                  <a:srgbClr val="FF0000"/>
                </a:solidFill>
                <a:latin typeface="Arial Black" panose="020B0A04020102020204" pitchFamily="34" charset="0"/>
              </a:rPr>
              <a:t>Performance </a:t>
            </a:r>
            <a:endParaRPr lang="en-US" sz="1800" dirty="0" smtClean="0">
              <a:solidFill>
                <a:srgbClr val="FF0000"/>
              </a:solidFill>
              <a:latin typeface="Arial Black" panose="020B0A04020102020204" pitchFamily="34" charset="0"/>
            </a:endParaRPr>
          </a:p>
          <a:p>
            <a:r>
              <a:rPr lang="en-US" sz="1800" dirty="0" smtClean="0">
                <a:solidFill>
                  <a:schemeClr val="tx1"/>
                </a:solidFill>
                <a:latin typeface="Arial Black" panose="020B0A04020102020204" pitchFamily="34" charset="0"/>
              </a:rPr>
              <a:t>by </a:t>
            </a:r>
            <a:r>
              <a:rPr lang="en-US" sz="1800" dirty="0">
                <a:solidFill>
                  <a:schemeClr val="tx1"/>
                </a:solidFill>
                <a:latin typeface="Arial Black" panose="020B0A04020102020204" pitchFamily="34" charset="0"/>
              </a:rPr>
              <a:t>Digitalization system”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400049" y="4313575"/>
            <a:ext cx="4124326" cy="369332"/>
            <a:chOff x="581024" y="4161175"/>
            <a:chExt cx="3133726" cy="369332"/>
          </a:xfrm>
        </p:grpSpPr>
        <p:sp>
          <p:nvSpPr>
            <p:cNvPr id="4" name="TextBox 3"/>
            <p:cNvSpPr txBox="1"/>
            <p:nvPr/>
          </p:nvSpPr>
          <p:spPr>
            <a:xfrm>
              <a:off x="581024" y="4161175"/>
              <a:ext cx="313372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>
                  <a:latin typeface="Arial Black" panose="020B0A04020102020204" pitchFamily="34" charset="0"/>
                </a:rPr>
                <a:t>Ahmad Abdurrahman  : DM2260924</a:t>
              </a:r>
              <a:endParaRPr lang="en-US" sz="1000" dirty="0">
                <a:latin typeface="Arial Black" panose="020B0A04020102020204" pitchFamily="34" charset="0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581024" y="4284286"/>
              <a:ext cx="313372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err="1" smtClean="0">
                  <a:latin typeface="Arial Black" panose="020B0A04020102020204" pitchFamily="34" charset="0"/>
                </a:rPr>
                <a:t>Alvany</a:t>
              </a:r>
              <a:r>
                <a:rPr lang="en-US" sz="1000" dirty="0" smtClean="0">
                  <a:latin typeface="Arial Black" panose="020B0A04020102020204" pitchFamily="34" charset="0"/>
                </a:rPr>
                <a:t> </a:t>
              </a:r>
              <a:r>
                <a:rPr lang="en-US" sz="1000" dirty="0" err="1" smtClean="0">
                  <a:latin typeface="Arial Black" panose="020B0A04020102020204" pitchFamily="34" charset="0"/>
                </a:rPr>
                <a:t>maulana</a:t>
              </a:r>
              <a:r>
                <a:rPr lang="en-US" sz="1000" dirty="0" smtClean="0">
                  <a:latin typeface="Arial Black" panose="020B0A04020102020204" pitchFamily="34" charset="0"/>
                </a:rPr>
                <a:t>         </a:t>
              </a:r>
              <a:r>
                <a:rPr lang="en-US" sz="600" dirty="0" smtClean="0">
                  <a:latin typeface="Arial Black" panose="020B0A04020102020204" pitchFamily="34" charset="0"/>
                </a:rPr>
                <a:t> </a:t>
              </a:r>
              <a:r>
                <a:rPr lang="en-US" sz="500" dirty="0" smtClean="0">
                  <a:latin typeface="Arial Black" panose="020B0A04020102020204" pitchFamily="34" charset="0"/>
                </a:rPr>
                <a:t> </a:t>
              </a:r>
              <a:r>
                <a:rPr lang="en-US" sz="1000" dirty="0" smtClean="0">
                  <a:latin typeface="Arial Black" panose="020B0A04020102020204" pitchFamily="34" charset="0"/>
                </a:rPr>
                <a:t>: DM2260925</a:t>
              </a:r>
              <a:endParaRPr lang="en-US" sz="1000" dirty="0">
                <a:latin typeface="Arial Black" panose="020B0A04020102020204" pitchFamily="34" charset="0"/>
              </a:endParaRP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350835" y="1822508"/>
            <a:ext cx="22018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spc="300" dirty="0" smtClean="0">
                <a:solidFill>
                  <a:srgbClr val="FF0000"/>
                </a:solidFill>
                <a:latin typeface="Arial Black" panose="020B0A04020102020204" pitchFamily="34" charset="0"/>
              </a:rPr>
              <a:t>Management Training System</a:t>
            </a:r>
            <a:endParaRPr lang="en-US" sz="900" spc="300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1093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/>
          <p:cNvGrpSpPr/>
          <p:nvPr/>
        </p:nvGrpSpPr>
        <p:grpSpPr>
          <a:xfrm>
            <a:off x="1409140" y="4640632"/>
            <a:ext cx="6350718" cy="332059"/>
            <a:chOff x="158438" y="8637964"/>
            <a:chExt cx="11346797" cy="593288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1682857" y="8742189"/>
              <a:ext cx="9822378" cy="0"/>
            </a:xfrm>
            <a:prstGeom prst="line">
              <a:avLst/>
            </a:prstGeom>
            <a:ln>
              <a:solidFill>
                <a:srgbClr val="D2274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Group 12"/>
            <p:cNvGrpSpPr/>
            <p:nvPr/>
          </p:nvGrpSpPr>
          <p:grpSpPr>
            <a:xfrm>
              <a:off x="158438" y="8637964"/>
              <a:ext cx="4997336" cy="593288"/>
              <a:chOff x="-1156098" y="8491512"/>
              <a:chExt cx="6512347" cy="773151"/>
            </a:xfrm>
          </p:grpSpPr>
          <p:pic>
            <p:nvPicPr>
              <p:cNvPr id="14" name="図 7"/>
              <p:cNvPicPr>
                <a:picLocks noChangeAspect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-1156098" y="8611628"/>
                <a:ext cx="1459229" cy="556316"/>
              </a:xfrm>
              <a:prstGeom prst="rect">
                <a:avLst/>
              </a:prstGeom>
            </p:spPr>
          </p:pic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1882" y="8491512"/>
                <a:ext cx="267384" cy="738552"/>
              </a:xfrm>
              <a:prstGeom prst="rect">
                <a:avLst/>
              </a:prstGeom>
            </p:spPr>
          </p:pic>
          <p:sp>
            <p:nvSpPr>
              <p:cNvPr id="20" name="TextBox 19"/>
              <p:cNvSpPr txBox="1"/>
              <p:nvPr/>
            </p:nvSpPr>
            <p:spPr>
              <a:xfrm>
                <a:off x="754903" y="8657058"/>
                <a:ext cx="4328328" cy="3012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1" dirty="0">
                    <a:solidFill>
                      <a:schemeClr val="bg1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PT. DENSO MANUFACTURING INDONESIA</a:t>
                </a: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754903" y="8789223"/>
                <a:ext cx="4328328" cy="3012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1" dirty="0">
                    <a:solidFill>
                      <a:schemeClr val="bg1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System Development</a:t>
                </a: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754900" y="8977719"/>
                <a:ext cx="4601349" cy="2869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1" dirty="0">
                    <a:solidFill>
                      <a:schemeClr val="bg1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@ DENSO CORPORATION All Rights Reserved.</a:t>
                </a:r>
              </a:p>
            </p:txBody>
          </p:sp>
        </p:grpSp>
      </p:grpSp>
      <p:pic>
        <p:nvPicPr>
          <p:cNvPr id="57" name="Picture 5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9801" y="2307454"/>
            <a:ext cx="1282348" cy="694605"/>
          </a:xfrm>
          <a:prstGeom prst="rect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</p:pic>
      <p:sp>
        <p:nvSpPr>
          <p:cNvPr id="185" name="Rounded Rectangle 184"/>
          <p:cNvSpPr/>
          <p:nvPr/>
        </p:nvSpPr>
        <p:spPr>
          <a:xfrm>
            <a:off x="9393246" y="1946330"/>
            <a:ext cx="1148903" cy="223521"/>
          </a:xfrm>
          <a:prstGeom prst="roundRect">
            <a:avLst/>
          </a:prstGeom>
          <a:solidFill>
            <a:srgbClr val="FFFFFF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57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Node red schema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9488643" y="3653342"/>
            <a:ext cx="1894479" cy="2242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57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Finished around 3 weeks</a:t>
            </a:r>
          </a:p>
        </p:txBody>
      </p:sp>
      <p:sp>
        <p:nvSpPr>
          <p:cNvPr id="59" name="Right Arrow 58"/>
          <p:cNvSpPr/>
          <p:nvPr/>
        </p:nvSpPr>
        <p:spPr>
          <a:xfrm>
            <a:off x="9464612" y="3849635"/>
            <a:ext cx="1422844" cy="170123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50"/>
          </a:p>
        </p:txBody>
      </p:sp>
      <p:sp>
        <p:nvSpPr>
          <p:cNvPr id="207" name="Title 1"/>
          <p:cNvSpPr>
            <a:spLocks noGrp="1"/>
          </p:cNvSpPr>
          <p:nvPr>
            <p:ph type="title"/>
          </p:nvPr>
        </p:nvSpPr>
        <p:spPr>
          <a:xfrm>
            <a:off x="3063818" y="-17824"/>
            <a:ext cx="2948148" cy="585410"/>
          </a:xfrm>
        </p:spPr>
        <p:txBody>
          <a:bodyPr>
            <a:noAutofit/>
          </a:bodyPr>
          <a:lstStyle/>
          <a:p>
            <a:pPr algn="ctr"/>
            <a:r>
              <a:rPr lang="en-US" sz="2143" dirty="0">
                <a:latin typeface="Times New Roman" panose="02020603050405020304" pitchFamily="18" charset="0"/>
                <a:cs typeface="Times New Roman" panose="02020603050405020304" pitchFamily="18" charset="0"/>
              </a:rPr>
              <a:t>IOT PLC PROJECT</a:t>
            </a:r>
          </a:p>
        </p:txBody>
      </p:sp>
      <p:grpSp>
        <p:nvGrpSpPr>
          <p:cNvPr id="208" name="Group 207"/>
          <p:cNvGrpSpPr/>
          <p:nvPr/>
        </p:nvGrpSpPr>
        <p:grpSpPr>
          <a:xfrm>
            <a:off x="1278960" y="626515"/>
            <a:ext cx="6633256" cy="3836227"/>
            <a:chOff x="940983" y="980425"/>
            <a:chExt cx="4224644" cy="3444784"/>
          </a:xfrm>
        </p:grpSpPr>
        <p:grpSp>
          <p:nvGrpSpPr>
            <p:cNvPr id="209" name="Group 208"/>
            <p:cNvGrpSpPr/>
            <p:nvPr/>
          </p:nvGrpSpPr>
          <p:grpSpPr>
            <a:xfrm>
              <a:off x="1000548" y="981690"/>
              <a:ext cx="4165079" cy="3443519"/>
              <a:chOff x="8606790" y="838054"/>
              <a:chExt cx="3406808" cy="1059179"/>
            </a:xfrm>
          </p:grpSpPr>
          <p:sp>
            <p:nvSpPr>
              <p:cNvPr id="212" name="Round Diagonal Corner Rectangle 211"/>
              <p:cNvSpPr/>
              <p:nvPr/>
            </p:nvSpPr>
            <p:spPr>
              <a:xfrm>
                <a:off x="8692608" y="863230"/>
                <a:ext cx="3320990" cy="1034003"/>
              </a:xfrm>
              <a:prstGeom prst="round2Diag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 w="9525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2"/>
              </a:fontRef>
            </p:style>
            <p:txBody>
              <a:bodyPr rtlCol="0" anchor="ctr"/>
              <a:lstStyle/>
              <a:p>
                <a:pPr algn="ctr"/>
                <a:endParaRPr lang="en-US" sz="750"/>
              </a:p>
            </p:txBody>
          </p:sp>
          <p:sp>
            <p:nvSpPr>
              <p:cNvPr id="213" name="Round Diagonal Corner Rectangle 212"/>
              <p:cNvSpPr/>
              <p:nvPr/>
            </p:nvSpPr>
            <p:spPr>
              <a:xfrm>
                <a:off x="8606790" y="838054"/>
                <a:ext cx="3354994" cy="1042650"/>
              </a:xfrm>
              <a:prstGeom prst="round2DiagRect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750"/>
              </a:p>
            </p:txBody>
          </p:sp>
        </p:grpSp>
        <p:sp>
          <p:nvSpPr>
            <p:cNvPr id="210" name="Right Triangle 209"/>
            <p:cNvSpPr/>
            <p:nvPr/>
          </p:nvSpPr>
          <p:spPr>
            <a:xfrm rot="5400000">
              <a:off x="1071433" y="909132"/>
              <a:ext cx="694062" cy="836647"/>
            </a:xfrm>
            <a:prstGeom prst="rtTriangle">
              <a:avLst/>
            </a:prstGeom>
            <a:solidFill>
              <a:srgbClr val="FFFFFF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50"/>
            </a:p>
          </p:txBody>
        </p:sp>
        <p:sp>
          <p:nvSpPr>
            <p:cNvPr id="211" name="Rectangle 210"/>
            <p:cNvSpPr/>
            <p:nvPr/>
          </p:nvSpPr>
          <p:spPr>
            <a:xfrm rot="19810581">
              <a:off x="940983" y="1318841"/>
              <a:ext cx="963575" cy="375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50"/>
            </a:p>
          </p:txBody>
        </p:sp>
      </p:grpSp>
      <p:grpSp>
        <p:nvGrpSpPr>
          <p:cNvPr id="214" name="Grup 3">
            <a:extLst>
              <a:ext uri="{FF2B5EF4-FFF2-40B4-BE49-F238E27FC236}">
                <a16:creationId xmlns:a16="http://schemas.microsoft.com/office/drawing/2014/main" id="{6438FD09-9F58-CCD2-D98B-BCF3E53B1DE0}"/>
              </a:ext>
            </a:extLst>
          </p:cNvPr>
          <p:cNvGrpSpPr/>
          <p:nvPr/>
        </p:nvGrpSpPr>
        <p:grpSpPr>
          <a:xfrm>
            <a:off x="1554612" y="966258"/>
            <a:ext cx="962498" cy="1334659"/>
            <a:chOff x="3362408" y="1339138"/>
            <a:chExt cx="1796662" cy="2491364"/>
          </a:xfrm>
        </p:grpSpPr>
        <p:sp>
          <p:nvSpPr>
            <p:cNvPr id="216" name="Google Shape;1208;p46">
              <a:extLst>
                <a:ext uri="{FF2B5EF4-FFF2-40B4-BE49-F238E27FC236}">
                  <a16:creationId xmlns:a16="http://schemas.microsoft.com/office/drawing/2014/main" id="{11F82051-8E67-D96A-4DE5-23C7BC4E7F85}"/>
                </a:ext>
              </a:extLst>
            </p:cNvPr>
            <p:cNvSpPr txBox="1">
              <a:spLocks/>
            </p:cNvSpPr>
            <p:nvPr/>
          </p:nvSpPr>
          <p:spPr>
            <a:xfrm>
              <a:off x="3370036" y="3322993"/>
              <a:ext cx="1681457" cy="3363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0491" tIns="40491" rIns="40491" bIns="40491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-US" sz="107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Ahmad</a:t>
              </a:r>
            </a:p>
            <a:p>
              <a:pPr algn="ctr"/>
              <a:r>
                <a:rPr lang="en-US" sz="107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Abdurrahman</a:t>
              </a:r>
            </a:p>
          </p:txBody>
        </p:sp>
        <p:cxnSp>
          <p:nvCxnSpPr>
            <p:cNvPr id="217" name="Google Shape;1227;p46">
              <a:extLst>
                <a:ext uri="{FF2B5EF4-FFF2-40B4-BE49-F238E27FC236}">
                  <a16:creationId xmlns:a16="http://schemas.microsoft.com/office/drawing/2014/main" id="{57022262-50F8-D8BB-B50F-C9D1B5DDFA54}"/>
                </a:ext>
              </a:extLst>
            </p:cNvPr>
            <p:cNvCxnSpPr>
              <a:cxnSpLocks/>
            </p:cNvCxnSpPr>
            <p:nvPr/>
          </p:nvCxnSpPr>
          <p:spPr>
            <a:xfrm>
              <a:off x="3474223" y="3830502"/>
              <a:ext cx="1566252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18" name="Google Shape;1215;p46">
              <a:extLst>
                <a:ext uri="{FF2B5EF4-FFF2-40B4-BE49-F238E27FC236}">
                  <a16:creationId xmlns:a16="http://schemas.microsoft.com/office/drawing/2014/main" id="{ED45FF21-7CDC-0B8D-2D50-CA1A15A1F90F}"/>
                </a:ext>
              </a:extLst>
            </p:cNvPr>
            <p:cNvSpPr/>
            <p:nvPr/>
          </p:nvSpPr>
          <p:spPr>
            <a:xfrm>
              <a:off x="3368609" y="1395258"/>
              <a:ext cx="1777380" cy="1716446"/>
            </a:xfrm>
            <a:prstGeom prst="donut">
              <a:avLst>
                <a:gd name="adj" fmla="val 11930"/>
              </a:avLst>
            </a:prstGeom>
            <a:solidFill>
              <a:schemeClr val="tx2">
                <a:lumMod val="20000"/>
                <a:lumOff val="80000"/>
              </a:schemeClr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40491" tIns="40491" rIns="40491" bIns="40491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endParaRPr sz="620" dirty="0"/>
            </a:p>
          </p:txBody>
        </p:sp>
        <p:sp>
          <p:nvSpPr>
            <p:cNvPr id="219" name="Google Shape;1216;p46">
              <a:extLst>
                <a:ext uri="{FF2B5EF4-FFF2-40B4-BE49-F238E27FC236}">
                  <a16:creationId xmlns:a16="http://schemas.microsoft.com/office/drawing/2014/main" id="{6FF9C7A5-B77D-74A9-3AE5-F25E56336371}"/>
                </a:ext>
              </a:extLst>
            </p:cNvPr>
            <p:cNvSpPr/>
            <p:nvPr/>
          </p:nvSpPr>
          <p:spPr>
            <a:xfrm flipH="1">
              <a:off x="3362408" y="1389058"/>
              <a:ext cx="1796662" cy="1735067"/>
            </a:xfrm>
            <a:prstGeom prst="blockArc">
              <a:avLst>
                <a:gd name="adj1" fmla="val 26082"/>
                <a:gd name="adj2" fmla="val 16256715"/>
                <a:gd name="adj3" fmla="val 1271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spcFirstLastPara="1" wrap="square" lIns="40491" tIns="40491" rIns="40491" bIns="40491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endParaRPr sz="620" dirty="0"/>
            </a:p>
          </p:txBody>
        </p:sp>
        <p:grpSp>
          <p:nvGrpSpPr>
            <p:cNvPr id="220" name="Google Shape;7257;p80">
              <a:extLst>
                <a:ext uri="{FF2B5EF4-FFF2-40B4-BE49-F238E27FC236}">
                  <a16:creationId xmlns:a16="http://schemas.microsoft.com/office/drawing/2014/main" id="{2CC6CDE7-E6F5-CFD9-0F6F-0EA697196431}"/>
                </a:ext>
              </a:extLst>
            </p:cNvPr>
            <p:cNvGrpSpPr/>
            <p:nvPr/>
          </p:nvGrpSpPr>
          <p:grpSpPr>
            <a:xfrm rot="10800000">
              <a:off x="3398492" y="1339138"/>
              <a:ext cx="428544" cy="431982"/>
              <a:chOff x="4873519" y="3311869"/>
              <a:chExt cx="499374" cy="499296"/>
            </a:xfrm>
          </p:grpSpPr>
          <p:sp>
            <p:nvSpPr>
              <p:cNvPr id="222" name="Google Shape;7258;p80">
                <a:extLst>
                  <a:ext uri="{FF2B5EF4-FFF2-40B4-BE49-F238E27FC236}">
                    <a16:creationId xmlns:a16="http://schemas.microsoft.com/office/drawing/2014/main" id="{4D2E9D31-4F31-021A-0E40-491DFDAEB17E}"/>
                  </a:ext>
                </a:extLst>
              </p:cNvPr>
              <p:cNvSpPr/>
              <p:nvPr/>
            </p:nvSpPr>
            <p:spPr>
              <a:xfrm>
                <a:off x="4873519" y="3311869"/>
                <a:ext cx="499374" cy="499296"/>
              </a:xfrm>
              <a:custGeom>
                <a:avLst/>
                <a:gdLst/>
                <a:ahLst/>
                <a:cxnLst/>
                <a:rect l="l" t="t" r="r" b="b"/>
                <a:pathLst>
                  <a:path w="19240" h="19237" extrusionOk="0">
                    <a:moveTo>
                      <a:pt x="1" y="0"/>
                    </a:moveTo>
                    <a:lnTo>
                      <a:pt x="1" y="9618"/>
                    </a:lnTo>
                    <a:cubicBezTo>
                      <a:pt x="1" y="14929"/>
                      <a:pt x="4308" y="19236"/>
                      <a:pt x="9619" y="19236"/>
                    </a:cubicBezTo>
                    <a:cubicBezTo>
                      <a:pt x="14933" y="19236"/>
                      <a:pt x="19240" y="14929"/>
                      <a:pt x="19240" y="9618"/>
                    </a:cubicBezTo>
                    <a:cubicBezTo>
                      <a:pt x="19240" y="4307"/>
                      <a:pt x="14933" y="0"/>
                      <a:pt x="9619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40491" tIns="40491" rIns="40491" bIns="40491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dk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dk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dk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dk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dk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dk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dk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dk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dk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endParaRPr sz="620"/>
              </a:p>
            </p:txBody>
          </p:sp>
          <p:sp>
            <p:nvSpPr>
              <p:cNvPr id="223" name="Google Shape;7259;p80">
                <a:extLst>
                  <a:ext uri="{FF2B5EF4-FFF2-40B4-BE49-F238E27FC236}">
                    <a16:creationId xmlns:a16="http://schemas.microsoft.com/office/drawing/2014/main" id="{FDC576C1-3106-E991-6C84-2A19ACE68E47}"/>
                  </a:ext>
                </a:extLst>
              </p:cNvPr>
              <p:cNvSpPr/>
              <p:nvPr/>
            </p:nvSpPr>
            <p:spPr>
              <a:xfrm>
                <a:off x="4894620" y="3329830"/>
                <a:ext cx="202112" cy="182386"/>
              </a:xfrm>
              <a:custGeom>
                <a:avLst/>
                <a:gdLst/>
                <a:ahLst/>
                <a:cxnLst/>
                <a:rect l="l" t="t" r="r" b="b"/>
                <a:pathLst>
                  <a:path w="7787" h="7027" extrusionOk="0">
                    <a:moveTo>
                      <a:pt x="0" y="1"/>
                    </a:moveTo>
                    <a:lnTo>
                      <a:pt x="0" y="7026"/>
                    </a:lnTo>
                    <a:lnTo>
                      <a:pt x="7787" y="1"/>
                    </a:ln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40491" tIns="40491" rIns="40491" bIns="40491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dk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dk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dk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dk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dk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dk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dk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dk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dk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endParaRPr sz="620"/>
              </a:p>
            </p:txBody>
          </p:sp>
        </p:grpSp>
        <p:sp>
          <p:nvSpPr>
            <p:cNvPr id="221" name="Kotak Teks 126">
              <a:extLst>
                <a:ext uri="{FF2B5EF4-FFF2-40B4-BE49-F238E27FC236}">
                  <a16:creationId xmlns:a16="http://schemas.microsoft.com/office/drawing/2014/main" id="{185DA1D6-D66E-5CD3-C67A-B401DA5F8038}"/>
                </a:ext>
              </a:extLst>
            </p:cNvPr>
            <p:cNvSpPr txBox="1"/>
            <p:nvPr/>
          </p:nvSpPr>
          <p:spPr>
            <a:xfrm>
              <a:off x="3440909" y="1350465"/>
              <a:ext cx="397493" cy="7262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en-US" sz="964" dirty="0">
                  <a:latin typeface="Paytone One" panose="020B0604020202020204" charset="0"/>
                </a:rPr>
                <a:t>1.</a:t>
              </a:r>
            </a:p>
          </p:txBody>
        </p:sp>
      </p:grpSp>
      <p:grpSp>
        <p:nvGrpSpPr>
          <p:cNvPr id="224" name="Grup 7">
            <a:extLst>
              <a:ext uri="{FF2B5EF4-FFF2-40B4-BE49-F238E27FC236}">
                <a16:creationId xmlns:a16="http://schemas.microsoft.com/office/drawing/2014/main" id="{E9612028-51F2-B2BA-A999-53104F7653AC}"/>
              </a:ext>
            </a:extLst>
          </p:cNvPr>
          <p:cNvGrpSpPr/>
          <p:nvPr/>
        </p:nvGrpSpPr>
        <p:grpSpPr>
          <a:xfrm>
            <a:off x="1451733" y="2824946"/>
            <a:ext cx="1188505" cy="1334659"/>
            <a:chOff x="5146813" y="1339138"/>
            <a:chExt cx="2218543" cy="2491364"/>
          </a:xfrm>
        </p:grpSpPr>
        <p:sp>
          <p:nvSpPr>
            <p:cNvPr id="226" name="Google Shape;1210;p46">
              <a:extLst>
                <a:ext uri="{FF2B5EF4-FFF2-40B4-BE49-F238E27FC236}">
                  <a16:creationId xmlns:a16="http://schemas.microsoft.com/office/drawing/2014/main" id="{253D9325-6A5E-5BDC-DC3B-DD9A73E4E7A6}"/>
                </a:ext>
              </a:extLst>
            </p:cNvPr>
            <p:cNvSpPr txBox="1">
              <a:spLocks/>
            </p:cNvSpPr>
            <p:nvPr/>
          </p:nvSpPr>
          <p:spPr>
            <a:xfrm>
              <a:off x="5146813" y="3322606"/>
              <a:ext cx="2218543" cy="3363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0491" tIns="40491" rIns="40491" bIns="40491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-US" sz="1071" dirty="0" err="1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Alvany</a:t>
              </a:r>
              <a:endParaRPr lang="en-US" sz="107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r>
                <a:rPr lang="en-US" sz="1071" dirty="0" err="1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Maulana</a:t>
              </a:r>
              <a:endParaRPr lang="en-US" sz="107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27" name="Google Shape;1228;p46">
              <a:extLst>
                <a:ext uri="{FF2B5EF4-FFF2-40B4-BE49-F238E27FC236}">
                  <a16:creationId xmlns:a16="http://schemas.microsoft.com/office/drawing/2014/main" id="{55D3C2D5-8A07-AF8F-2A21-D1756F3C338B}"/>
                </a:ext>
              </a:extLst>
            </p:cNvPr>
            <p:cNvCxnSpPr>
              <a:cxnSpLocks/>
            </p:cNvCxnSpPr>
            <p:nvPr/>
          </p:nvCxnSpPr>
          <p:spPr>
            <a:xfrm>
              <a:off x="5508781" y="3830502"/>
              <a:ext cx="1566252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28" name="Google Shape;1215;p46">
              <a:extLst>
                <a:ext uri="{FF2B5EF4-FFF2-40B4-BE49-F238E27FC236}">
                  <a16:creationId xmlns:a16="http://schemas.microsoft.com/office/drawing/2014/main" id="{17D8715B-FE84-4D01-5D83-FB75E8EE861C}"/>
                </a:ext>
              </a:extLst>
            </p:cNvPr>
            <p:cNvSpPr/>
            <p:nvPr/>
          </p:nvSpPr>
          <p:spPr>
            <a:xfrm>
              <a:off x="5367450" y="1392247"/>
              <a:ext cx="1777380" cy="1716446"/>
            </a:xfrm>
            <a:prstGeom prst="donut">
              <a:avLst>
                <a:gd name="adj" fmla="val 11930"/>
              </a:avLst>
            </a:prstGeom>
            <a:solidFill>
              <a:schemeClr val="tx2">
                <a:lumMod val="20000"/>
                <a:lumOff val="80000"/>
              </a:schemeClr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40491" tIns="40491" rIns="40491" bIns="40491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endParaRPr sz="620" dirty="0"/>
            </a:p>
          </p:txBody>
        </p:sp>
        <p:sp>
          <p:nvSpPr>
            <p:cNvPr id="229" name="Google Shape;1216;p46">
              <a:extLst>
                <a:ext uri="{FF2B5EF4-FFF2-40B4-BE49-F238E27FC236}">
                  <a16:creationId xmlns:a16="http://schemas.microsoft.com/office/drawing/2014/main" id="{4774AFE1-33D5-8607-BEB2-B17EECB96B0B}"/>
                </a:ext>
              </a:extLst>
            </p:cNvPr>
            <p:cNvSpPr/>
            <p:nvPr/>
          </p:nvSpPr>
          <p:spPr>
            <a:xfrm flipH="1">
              <a:off x="5361249" y="1386047"/>
              <a:ext cx="1796662" cy="1735067"/>
            </a:xfrm>
            <a:prstGeom prst="blockArc">
              <a:avLst>
                <a:gd name="adj1" fmla="val 26082"/>
                <a:gd name="adj2" fmla="val 16256715"/>
                <a:gd name="adj3" fmla="val 1271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spcFirstLastPara="1" wrap="square" lIns="40491" tIns="40491" rIns="40491" bIns="40491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endParaRPr sz="620" dirty="0"/>
            </a:p>
          </p:txBody>
        </p:sp>
        <p:grpSp>
          <p:nvGrpSpPr>
            <p:cNvPr id="230" name="Google Shape;7257;p80">
              <a:extLst>
                <a:ext uri="{FF2B5EF4-FFF2-40B4-BE49-F238E27FC236}">
                  <a16:creationId xmlns:a16="http://schemas.microsoft.com/office/drawing/2014/main" id="{AF313F0B-7204-96A0-2CD3-D49DDC0CA3E0}"/>
                </a:ext>
              </a:extLst>
            </p:cNvPr>
            <p:cNvGrpSpPr/>
            <p:nvPr/>
          </p:nvGrpSpPr>
          <p:grpSpPr>
            <a:xfrm rot="10800000">
              <a:off x="5392408" y="1339138"/>
              <a:ext cx="428544" cy="431982"/>
              <a:chOff x="4873519" y="3311869"/>
              <a:chExt cx="499374" cy="499296"/>
            </a:xfrm>
          </p:grpSpPr>
          <p:sp>
            <p:nvSpPr>
              <p:cNvPr id="232" name="Google Shape;7258;p80">
                <a:extLst>
                  <a:ext uri="{FF2B5EF4-FFF2-40B4-BE49-F238E27FC236}">
                    <a16:creationId xmlns:a16="http://schemas.microsoft.com/office/drawing/2014/main" id="{FF88ADD9-D838-0BAF-C197-7F858319CC96}"/>
                  </a:ext>
                </a:extLst>
              </p:cNvPr>
              <p:cNvSpPr/>
              <p:nvPr/>
            </p:nvSpPr>
            <p:spPr>
              <a:xfrm>
                <a:off x="4873519" y="3311869"/>
                <a:ext cx="499374" cy="499296"/>
              </a:xfrm>
              <a:custGeom>
                <a:avLst/>
                <a:gdLst/>
                <a:ahLst/>
                <a:cxnLst/>
                <a:rect l="l" t="t" r="r" b="b"/>
                <a:pathLst>
                  <a:path w="19240" h="19237" extrusionOk="0">
                    <a:moveTo>
                      <a:pt x="1" y="0"/>
                    </a:moveTo>
                    <a:lnTo>
                      <a:pt x="1" y="9618"/>
                    </a:lnTo>
                    <a:cubicBezTo>
                      <a:pt x="1" y="14929"/>
                      <a:pt x="4308" y="19236"/>
                      <a:pt x="9619" y="19236"/>
                    </a:cubicBezTo>
                    <a:cubicBezTo>
                      <a:pt x="14933" y="19236"/>
                      <a:pt x="19240" y="14929"/>
                      <a:pt x="19240" y="9618"/>
                    </a:cubicBezTo>
                    <a:cubicBezTo>
                      <a:pt x="19240" y="4307"/>
                      <a:pt x="14933" y="0"/>
                      <a:pt x="9619" y="0"/>
                    </a:cubicBezTo>
                    <a:close/>
                  </a:path>
                </a:pathLst>
              </a:cu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40491" tIns="40491" rIns="40491" bIns="40491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dk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dk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dk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dk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dk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dk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dk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dk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dk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endParaRPr sz="620" dirty="0"/>
              </a:p>
            </p:txBody>
          </p:sp>
          <p:sp>
            <p:nvSpPr>
              <p:cNvPr id="233" name="Google Shape;7259;p80">
                <a:extLst>
                  <a:ext uri="{FF2B5EF4-FFF2-40B4-BE49-F238E27FC236}">
                    <a16:creationId xmlns:a16="http://schemas.microsoft.com/office/drawing/2014/main" id="{A4A68F41-9D81-2175-2FE4-C676B64ADE00}"/>
                  </a:ext>
                </a:extLst>
              </p:cNvPr>
              <p:cNvSpPr/>
              <p:nvPr/>
            </p:nvSpPr>
            <p:spPr>
              <a:xfrm>
                <a:off x="4894620" y="3329830"/>
                <a:ext cx="202112" cy="182386"/>
              </a:xfrm>
              <a:custGeom>
                <a:avLst/>
                <a:gdLst/>
                <a:ahLst/>
                <a:cxnLst/>
                <a:rect l="l" t="t" r="r" b="b"/>
                <a:pathLst>
                  <a:path w="7787" h="7027" extrusionOk="0">
                    <a:moveTo>
                      <a:pt x="0" y="1"/>
                    </a:moveTo>
                    <a:lnTo>
                      <a:pt x="0" y="7026"/>
                    </a:lnTo>
                    <a:lnTo>
                      <a:pt x="7787" y="1"/>
                    </a:ln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txBody>
              <a:bodyPr spcFirstLastPara="1" wrap="square" lIns="40491" tIns="40491" rIns="40491" bIns="40491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endParaRPr sz="620"/>
              </a:p>
            </p:txBody>
          </p:sp>
        </p:grpSp>
        <p:sp>
          <p:nvSpPr>
            <p:cNvPr id="231" name="Kotak Teks 127">
              <a:extLst>
                <a:ext uri="{FF2B5EF4-FFF2-40B4-BE49-F238E27FC236}">
                  <a16:creationId xmlns:a16="http://schemas.microsoft.com/office/drawing/2014/main" id="{D9ACCFCB-48F0-0FD7-D961-CB4D0ECF4643}"/>
                </a:ext>
              </a:extLst>
            </p:cNvPr>
            <p:cNvSpPr txBox="1"/>
            <p:nvPr/>
          </p:nvSpPr>
          <p:spPr>
            <a:xfrm>
              <a:off x="5434892" y="1358322"/>
              <a:ext cx="397494" cy="72628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en-US" sz="964" dirty="0">
                  <a:latin typeface="Paytone One" panose="020B0604020202020204" charset="0"/>
                </a:rPr>
                <a:t>2.</a:t>
              </a:r>
            </a:p>
          </p:txBody>
        </p:sp>
      </p:grpSp>
      <p:sp>
        <p:nvSpPr>
          <p:cNvPr id="234" name="TextBox 233"/>
          <p:cNvSpPr txBox="1"/>
          <p:nvPr/>
        </p:nvSpPr>
        <p:spPr>
          <a:xfrm>
            <a:off x="2769444" y="752096"/>
            <a:ext cx="1263005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ROLE</a:t>
            </a:r>
          </a:p>
        </p:txBody>
      </p:sp>
      <p:sp>
        <p:nvSpPr>
          <p:cNvPr id="235" name="TextBox 234"/>
          <p:cNvSpPr txBox="1"/>
          <p:nvPr/>
        </p:nvSpPr>
        <p:spPr>
          <a:xfrm>
            <a:off x="5259234" y="746865"/>
            <a:ext cx="1263005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SKILL UPGRADE</a:t>
            </a:r>
          </a:p>
        </p:txBody>
      </p:sp>
      <p:sp>
        <p:nvSpPr>
          <p:cNvPr id="236" name="TextBox 235"/>
          <p:cNvSpPr txBox="1"/>
          <p:nvPr/>
        </p:nvSpPr>
        <p:spPr>
          <a:xfrm>
            <a:off x="2814390" y="3047501"/>
            <a:ext cx="1263005" cy="1131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2461" indent="-122461">
              <a:lnSpc>
                <a:spcPct val="150000"/>
              </a:lnSpc>
              <a:buAutoNum type="arabicPeriod"/>
            </a:pPr>
            <a:r>
              <a:rPr lang="en-US" sz="643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Connecting PLC to middleware</a:t>
            </a:r>
          </a:p>
          <a:p>
            <a:pPr marL="122461" indent="-122461">
              <a:lnSpc>
                <a:spcPct val="150000"/>
              </a:lnSpc>
              <a:buAutoNum type="arabicPeriod"/>
            </a:pPr>
            <a:r>
              <a:rPr lang="en-US" sz="643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Connecting data from middleware to Internet</a:t>
            </a:r>
          </a:p>
          <a:p>
            <a:pPr marL="122461" indent="-122461">
              <a:lnSpc>
                <a:spcPct val="150000"/>
              </a:lnSpc>
              <a:buAutoNum type="arabicPeriod"/>
            </a:pPr>
            <a:r>
              <a:rPr lang="en-US" sz="643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Make node red schema</a:t>
            </a:r>
          </a:p>
          <a:p>
            <a:pPr marL="122461" indent="-122461">
              <a:lnSpc>
                <a:spcPct val="150000"/>
              </a:lnSpc>
              <a:buAutoNum type="arabicPeriod"/>
            </a:pPr>
            <a:r>
              <a:rPr lang="en-US" sz="643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Make presentation material</a:t>
            </a:r>
          </a:p>
          <a:p>
            <a:pPr marL="122461" indent="-122461">
              <a:lnSpc>
                <a:spcPct val="150000"/>
              </a:lnSpc>
              <a:buAutoNum type="arabicPeriod"/>
            </a:pPr>
            <a:endParaRPr lang="en-US" sz="643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7" name="TextBox 236"/>
          <p:cNvSpPr txBox="1"/>
          <p:nvPr/>
        </p:nvSpPr>
        <p:spPr>
          <a:xfrm>
            <a:off x="2744534" y="1197677"/>
            <a:ext cx="1263005" cy="8345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2461" indent="-122461">
              <a:lnSpc>
                <a:spcPct val="150000"/>
              </a:lnSpc>
              <a:buAutoNum type="arabicPeriod"/>
            </a:pPr>
            <a:r>
              <a:rPr lang="en-US" sz="643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Make PLC dummy program </a:t>
            </a:r>
          </a:p>
          <a:p>
            <a:pPr marL="122461" indent="-122461">
              <a:lnSpc>
                <a:spcPct val="150000"/>
              </a:lnSpc>
              <a:buAutoNum type="arabicPeriod"/>
            </a:pPr>
            <a:r>
              <a:rPr lang="en-US" sz="643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Make dashboard</a:t>
            </a:r>
          </a:p>
          <a:p>
            <a:pPr marL="122461" indent="-122461">
              <a:lnSpc>
                <a:spcPct val="150000"/>
              </a:lnSpc>
              <a:buAutoNum type="arabicPeriod"/>
            </a:pPr>
            <a:r>
              <a:rPr lang="en-US" sz="643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Indexing</a:t>
            </a:r>
          </a:p>
          <a:p>
            <a:pPr marL="122461" indent="-122461">
              <a:lnSpc>
                <a:spcPct val="150000"/>
              </a:lnSpc>
              <a:buFontTx/>
              <a:buAutoNum type="arabicPeriod"/>
            </a:pPr>
            <a:r>
              <a:rPr lang="en-US" sz="643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Make documentation</a:t>
            </a:r>
          </a:p>
          <a:p>
            <a:pPr marL="122461" indent="-122461">
              <a:lnSpc>
                <a:spcPct val="150000"/>
              </a:lnSpc>
              <a:buAutoNum type="arabicPeriod"/>
            </a:pPr>
            <a:endParaRPr lang="en-US" sz="643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38" name="Group 237"/>
          <p:cNvGrpSpPr/>
          <p:nvPr/>
        </p:nvGrpSpPr>
        <p:grpSpPr>
          <a:xfrm>
            <a:off x="4355443" y="1196462"/>
            <a:ext cx="2834570" cy="474467"/>
            <a:chOff x="6901435" y="2273949"/>
            <a:chExt cx="5291198" cy="885671"/>
          </a:xfrm>
        </p:grpSpPr>
        <p:sp>
          <p:nvSpPr>
            <p:cNvPr id="239" name="Flowchart: Connector 238"/>
            <p:cNvSpPr/>
            <p:nvPr/>
          </p:nvSpPr>
          <p:spPr>
            <a:xfrm>
              <a:off x="6901435" y="2273949"/>
              <a:ext cx="865855" cy="865855"/>
            </a:xfrm>
            <a:prstGeom prst="flowChartConnector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750"/>
            </a:p>
          </p:txBody>
        </p:sp>
        <p:cxnSp>
          <p:nvCxnSpPr>
            <p:cNvPr id="240" name="Straight Connector 239"/>
            <p:cNvCxnSpPr>
              <a:stCxn id="239" idx="2"/>
              <a:endCxn id="239" idx="6"/>
            </p:cNvCxnSpPr>
            <p:nvPr/>
          </p:nvCxnSpPr>
          <p:spPr>
            <a:xfrm>
              <a:off x="6901435" y="2706877"/>
              <a:ext cx="865855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41" name="Flowchart: Connector 240"/>
            <p:cNvSpPr/>
            <p:nvPr/>
          </p:nvSpPr>
          <p:spPr>
            <a:xfrm>
              <a:off x="8008813" y="2273950"/>
              <a:ext cx="865855" cy="865855"/>
            </a:xfrm>
            <a:prstGeom prst="flowChartConnector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750"/>
            </a:p>
          </p:txBody>
        </p:sp>
        <p:cxnSp>
          <p:nvCxnSpPr>
            <p:cNvPr id="242" name="Straight Connector 241"/>
            <p:cNvCxnSpPr>
              <a:stCxn id="241" idx="0"/>
              <a:endCxn id="241" idx="4"/>
            </p:cNvCxnSpPr>
            <p:nvPr/>
          </p:nvCxnSpPr>
          <p:spPr>
            <a:xfrm>
              <a:off x="8441741" y="2273950"/>
              <a:ext cx="0" cy="86585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>
              <a:stCxn id="241" idx="2"/>
              <a:endCxn id="241" idx="6"/>
            </p:cNvCxnSpPr>
            <p:nvPr/>
          </p:nvCxnSpPr>
          <p:spPr>
            <a:xfrm>
              <a:off x="8008813" y="2706878"/>
              <a:ext cx="865855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44" name="Flowchart: Connector 243"/>
            <p:cNvSpPr/>
            <p:nvPr/>
          </p:nvSpPr>
          <p:spPr>
            <a:xfrm>
              <a:off x="9116190" y="2293765"/>
              <a:ext cx="865855" cy="865855"/>
            </a:xfrm>
            <a:prstGeom prst="flowChartConnector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750"/>
            </a:p>
          </p:txBody>
        </p:sp>
        <p:cxnSp>
          <p:nvCxnSpPr>
            <p:cNvPr id="245" name="Straight Connector 244"/>
            <p:cNvCxnSpPr>
              <a:stCxn id="244" idx="0"/>
              <a:endCxn id="244" idx="4"/>
            </p:cNvCxnSpPr>
            <p:nvPr/>
          </p:nvCxnSpPr>
          <p:spPr>
            <a:xfrm>
              <a:off x="9549118" y="2293765"/>
              <a:ext cx="0" cy="86585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>
              <a:stCxn id="244" idx="2"/>
              <a:endCxn id="244" idx="6"/>
            </p:cNvCxnSpPr>
            <p:nvPr/>
          </p:nvCxnSpPr>
          <p:spPr>
            <a:xfrm>
              <a:off x="9116190" y="2726693"/>
              <a:ext cx="865855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47" name="Flowchart: Connector 246"/>
            <p:cNvSpPr/>
            <p:nvPr/>
          </p:nvSpPr>
          <p:spPr>
            <a:xfrm>
              <a:off x="10221484" y="2273951"/>
              <a:ext cx="865855" cy="865855"/>
            </a:xfrm>
            <a:prstGeom prst="flowChartConnector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750"/>
            </a:p>
          </p:txBody>
        </p:sp>
        <p:cxnSp>
          <p:nvCxnSpPr>
            <p:cNvPr id="248" name="Straight Connector 247"/>
            <p:cNvCxnSpPr>
              <a:stCxn id="247" idx="0"/>
              <a:endCxn id="247" idx="4"/>
            </p:cNvCxnSpPr>
            <p:nvPr/>
          </p:nvCxnSpPr>
          <p:spPr>
            <a:xfrm>
              <a:off x="10654412" y="2273951"/>
              <a:ext cx="0" cy="86585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>
              <a:stCxn id="247" idx="2"/>
              <a:endCxn id="247" idx="6"/>
            </p:cNvCxnSpPr>
            <p:nvPr/>
          </p:nvCxnSpPr>
          <p:spPr>
            <a:xfrm>
              <a:off x="10221484" y="2706879"/>
              <a:ext cx="865855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50" name="Flowchart: Connector 249"/>
            <p:cNvSpPr/>
            <p:nvPr/>
          </p:nvSpPr>
          <p:spPr>
            <a:xfrm>
              <a:off x="11326778" y="2273950"/>
              <a:ext cx="865855" cy="865855"/>
            </a:xfrm>
            <a:prstGeom prst="flowChartConnector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750"/>
            </a:p>
          </p:txBody>
        </p:sp>
        <p:cxnSp>
          <p:nvCxnSpPr>
            <p:cNvPr id="251" name="Straight Connector 250"/>
            <p:cNvCxnSpPr>
              <a:stCxn id="250" idx="0"/>
              <a:endCxn id="250" idx="4"/>
            </p:cNvCxnSpPr>
            <p:nvPr/>
          </p:nvCxnSpPr>
          <p:spPr>
            <a:xfrm>
              <a:off x="11759706" y="2273950"/>
              <a:ext cx="0" cy="86585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>
              <a:stCxn id="250" idx="2"/>
              <a:endCxn id="250" idx="6"/>
            </p:cNvCxnSpPr>
            <p:nvPr/>
          </p:nvCxnSpPr>
          <p:spPr>
            <a:xfrm>
              <a:off x="11326778" y="2706878"/>
              <a:ext cx="865855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>
              <a:stCxn id="239" idx="0"/>
              <a:endCxn id="239" idx="4"/>
            </p:cNvCxnSpPr>
            <p:nvPr/>
          </p:nvCxnSpPr>
          <p:spPr>
            <a:xfrm>
              <a:off x="7334363" y="2273949"/>
              <a:ext cx="0" cy="86585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54" name="Group 253"/>
          <p:cNvGrpSpPr/>
          <p:nvPr/>
        </p:nvGrpSpPr>
        <p:grpSpPr>
          <a:xfrm>
            <a:off x="4355443" y="3029681"/>
            <a:ext cx="2834570" cy="474467"/>
            <a:chOff x="6901435" y="2273949"/>
            <a:chExt cx="5291198" cy="885671"/>
          </a:xfrm>
        </p:grpSpPr>
        <p:sp>
          <p:nvSpPr>
            <p:cNvPr id="255" name="Flowchart: Connector 254"/>
            <p:cNvSpPr/>
            <p:nvPr/>
          </p:nvSpPr>
          <p:spPr>
            <a:xfrm>
              <a:off x="6901435" y="2273949"/>
              <a:ext cx="865855" cy="865855"/>
            </a:xfrm>
            <a:prstGeom prst="flowChartConnector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750"/>
            </a:p>
          </p:txBody>
        </p:sp>
        <p:cxnSp>
          <p:nvCxnSpPr>
            <p:cNvPr id="256" name="Straight Connector 255"/>
            <p:cNvCxnSpPr>
              <a:stCxn id="255" idx="2"/>
              <a:endCxn id="255" idx="6"/>
            </p:cNvCxnSpPr>
            <p:nvPr/>
          </p:nvCxnSpPr>
          <p:spPr>
            <a:xfrm>
              <a:off x="6901435" y="2706877"/>
              <a:ext cx="865855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57" name="Flowchart: Connector 256"/>
            <p:cNvSpPr/>
            <p:nvPr/>
          </p:nvSpPr>
          <p:spPr>
            <a:xfrm>
              <a:off x="8008813" y="2273950"/>
              <a:ext cx="865855" cy="865855"/>
            </a:xfrm>
            <a:prstGeom prst="flowChartConnector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750"/>
            </a:p>
          </p:txBody>
        </p:sp>
        <p:cxnSp>
          <p:nvCxnSpPr>
            <p:cNvPr id="258" name="Straight Connector 257"/>
            <p:cNvCxnSpPr>
              <a:stCxn id="257" idx="0"/>
              <a:endCxn id="257" idx="4"/>
            </p:cNvCxnSpPr>
            <p:nvPr/>
          </p:nvCxnSpPr>
          <p:spPr>
            <a:xfrm>
              <a:off x="8441741" y="2273950"/>
              <a:ext cx="0" cy="86585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>
              <a:stCxn id="257" idx="2"/>
              <a:endCxn id="257" idx="6"/>
            </p:cNvCxnSpPr>
            <p:nvPr/>
          </p:nvCxnSpPr>
          <p:spPr>
            <a:xfrm>
              <a:off x="8008813" y="2706878"/>
              <a:ext cx="865855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60" name="Flowchart: Connector 259"/>
            <p:cNvSpPr/>
            <p:nvPr/>
          </p:nvSpPr>
          <p:spPr>
            <a:xfrm>
              <a:off x="9116190" y="2293765"/>
              <a:ext cx="865855" cy="865855"/>
            </a:xfrm>
            <a:prstGeom prst="flowChartConnector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750"/>
            </a:p>
          </p:txBody>
        </p:sp>
        <p:cxnSp>
          <p:nvCxnSpPr>
            <p:cNvPr id="261" name="Straight Connector 260"/>
            <p:cNvCxnSpPr>
              <a:stCxn id="260" idx="0"/>
              <a:endCxn id="260" idx="4"/>
            </p:cNvCxnSpPr>
            <p:nvPr/>
          </p:nvCxnSpPr>
          <p:spPr>
            <a:xfrm>
              <a:off x="9549118" y="2293765"/>
              <a:ext cx="0" cy="86585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>
              <a:stCxn id="260" idx="2"/>
              <a:endCxn id="260" idx="6"/>
            </p:cNvCxnSpPr>
            <p:nvPr/>
          </p:nvCxnSpPr>
          <p:spPr>
            <a:xfrm>
              <a:off x="9116190" y="2726693"/>
              <a:ext cx="865855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63" name="Flowchart: Connector 262"/>
            <p:cNvSpPr/>
            <p:nvPr/>
          </p:nvSpPr>
          <p:spPr>
            <a:xfrm>
              <a:off x="10221484" y="2273951"/>
              <a:ext cx="865855" cy="865855"/>
            </a:xfrm>
            <a:prstGeom prst="flowChartConnector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750"/>
            </a:p>
          </p:txBody>
        </p:sp>
        <p:cxnSp>
          <p:nvCxnSpPr>
            <p:cNvPr id="264" name="Straight Connector 263"/>
            <p:cNvCxnSpPr>
              <a:stCxn id="263" idx="0"/>
              <a:endCxn id="263" idx="4"/>
            </p:cNvCxnSpPr>
            <p:nvPr/>
          </p:nvCxnSpPr>
          <p:spPr>
            <a:xfrm>
              <a:off x="10654412" y="2273951"/>
              <a:ext cx="0" cy="86585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>
              <a:stCxn id="263" idx="2"/>
              <a:endCxn id="263" idx="6"/>
            </p:cNvCxnSpPr>
            <p:nvPr/>
          </p:nvCxnSpPr>
          <p:spPr>
            <a:xfrm>
              <a:off x="10221484" y="2706879"/>
              <a:ext cx="865855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66" name="Flowchart: Connector 265"/>
            <p:cNvSpPr/>
            <p:nvPr/>
          </p:nvSpPr>
          <p:spPr>
            <a:xfrm>
              <a:off x="11326778" y="2273950"/>
              <a:ext cx="865855" cy="865855"/>
            </a:xfrm>
            <a:prstGeom prst="flowChartConnector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750"/>
            </a:p>
          </p:txBody>
        </p:sp>
        <p:cxnSp>
          <p:nvCxnSpPr>
            <p:cNvPr id="267" name="Straight Connector 266"/>
            <p:cNvCxnSpPr>
              <a:stCxn id="266" idx="0"/>
              <a:endCxn id="266" idx="4"/>
            </p:cNvCxnSpPr>
            <p:nvPr/>
          </p:nvCxnSpPr>
          <p:spPr>
            <a:xfrm>
              <a:off x="11759706" y="2273950"/>
              <a:ext cx="0" cy="86585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>
              <a:stCxn id="266" idx="2"/>
              <a:endCxn id="266" idx="6"/>
            </p:cNvCxnSpPr>
            <p:nvPr/>
          </p:nvCxnSpPr>
          <p:spPr>
            <a:xfrm>
              <a:off x="11326778" y="2706878"/>
              <a:ext cx="865855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>
              <a:stCxn id="255" idx="0"/>
              <a:endCxn id="255" idx="4"/>
            </p:cNvCxnSpPr>
            <p:nvPr/>
          </p:nvCxnSpPr>
          <p:spPr>
            <a:xfrm>
              <a:off x="7334363" y="2273949"/>
              <a:ext cx="0" cy="86585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70" name="TextBox 269"/>
          <p:cNvSpPr txBox="1"/>
          <p:nvPr/>
        </p:nvSpPr>
        <p:spPr>
          <a:xfrm>
            <a:off x="2767285" y="2645995"/>
            <a:ext cx="1263005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ROLE</a:t>
            </a:r>
          </a:p>
        </p:txBody>
      </p:sp>
      <p:sp>
        <p:nvSpPr>
          <p:cNvPr id="271" name="TextBox 270"/>
          <p:cNvSpPr txBox="1"/>
          <p:nvPr/>
        </p:nvSpPr>
        <p:spPr>
          <a:xfrm>
            <a:off x="5262041" y="2646489"/>
            <a:ext cx="1263005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SKILL UPGRADE</a:t>
            </a:r>
          </a:p>
        </p:txBody>
      </p:sp>
      <p:sp>
        <p:nvSpPr>
          <p:cNvPr id="272" name="Rounded Rectangle 271"/>
          <p:cNvSpPr/>
          <p:nvPr/>
        </p:nvSpPr>
        <p:spPr>
          <a:xfrm>
            <a:off x="1409141" y="738506"/>
            <a:ext cx="6299322" cy="1605193"/>
          </a:xfrm>
          <a:prstGeom prst="roundRect">
            <a:avLst/>
          </a:prstGeom>
          <a:noFill/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 sz="750"/>
          </a:p>
        </p:txBody>
      </p:sp>
      <p:sp>
        <p:nvSpPr>
          <p:cNvPr id="273" name="Rounded Rectangle 272"/>
          <p:cNvSpPr/>
          <p:nvPr/>
        </p:nvSpPr>
        <p:spPr>
          <a:xfrm>
            <a:off x="1409141" y="2567577"/>
            <a:ext cx="6299322" cy="1605193"/>
          </a:xfrm>
          <a:prstGeom prst="roundRect">
            <a:avLst/>
          </a:prstGeom>
          <a:noFill/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 sz="750"/>
          </a:p>
        </p:txBody>
      </p:sp>
      <p:sp>
        <p:nvSpPr>
          <p:cNvPr id="274" name="TextBox 273"/>
          <p:cNvSpPr txBox="1"/>
          <p:nvPr/>
        </p:nvSpPr>
        <p:spPr>
          <a:xfrm>
            <a:off x="4306788" y="1754685"/>
            <a:ext cx="566552" cy="389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43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Haiwell configuration</a:t>
            </a:r>
          </a:p>
        </p:txBody>
      </p:sp>
      <p:sp>
        <p:nvSpPr>
          <p:cNvPr id="275" name="TextBox 274"/>
          <p:cNvSpPr txBox="1"/>
          <p:nvPr/>
        </p:nvSpPr>
        <p:spPr>
          <a:xfrm>
            <a:off x="4894090" y="1752631"/>
            <a:ext cx="566552" cy="389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43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PLC Programming</a:t>
            </a:r>
          </a:p>
        </p:txBody>
      </p:sp>
      <p:sp>
        <p:nvSpPr>
          <p:cNvPr id="276" name="TextBox 275"/>
          <p:cNvSpPr txBox="1"/>
          <p:nvPr/>
        </p:nvSpPr>
        <p:spPr>
          <a:xfrm>
            <a:off x="6134041" y="3529912"/>
            <a:ext cx="566552" cy="389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43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Index in elastic</a:t>
            </a:r>
          </a:p>
        </p:txBody>
      </p:sp>
      <p:sp>
        <p:nvSpPr>
          <p:cNvPr id="277" name="TextBox 276"/>
          <p:cNvSpPr txBox="1"/>
          <p:nvPr/>
        </p:nvSpPr>
        <p:spPr>
          <a:xfrm>
            <a:off x="5488024" y="1754685"/>
            <a:ext cx="566552" cy="29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43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Ingest data elastic</a:t>
            </a:r>
          </a:p>
        </p:txBody>
      </p:sp>
      <p:sp>
        <p:nvSpPr>
          <p:cNvPr id="278" name="TextBox 277"/>
          <p:cNvSpPr txBox="1"/>
          <p:nvPr/>
        </p:nvSpPr>
        <p:spPr>
          <a:xfrm>
            <a:off x="6674812" y="1744177"/>
            <a:ext cx="566552" cy="389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43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Dashboard use </a:t>
            </a:r>
            <a:r>
              <a:rPr lang="en-US" sz="643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Kibana</a:t>
            </a:r>
            <a:endParaRPr lang="en-US" sz="643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9" name="TextBox 278"/>
          <p:cNvSpPr txBox="1"/>
          <p:nvPr/>
        </p:nvSpPr>
        <p:spPr>
          <a:xfrm>
            <a:off x="6658599" y="3548224"/>
            <a:ext cx="566552" cy="389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43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Dashboard use </a:t>
            </a:r>
            <a:r>
              <a:rPr lang="en-US" sz="643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kibana</a:t>
            </a:r>
            <a:endParaRPr lang="en-US" sz="643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0" name="TextBox 279"/>
          <p:cNvSpPr txBox="1"/>
          <p:nvPr/>
        </p:nvSpPr>
        <p:spPr>
          <a:xfrm>
            <a:off x="5521841" y="3548224"/>
            <a:ext cx="566552" cy="29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43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Ingest data elastic</a:t>
            </a:r>
          </a:p>
        </p:txBody>
      </p:sp>
      <p:sp>
        <p:nvSpPr>
          <p:cNvPr id="281" name="TextBox 280"/>
          <p:cNvSpPr txBox="1"/>
          <p:nvPr/>
        </p:nvSpPr>
        <p:spPr>
          <a:xfrm>
            <a:off x="6081957" y="1757896"/>
            <a:ext cx="566552" cy="389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43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Index in Elastic</a:t>
            </a:r>
          </a:p>
        </p:txBody>
      </p:sp>
      <p:sp>
        <p:nvSpPr>
          <p:cNvPr id="282" name="TextBox 281"/>
          <p:cNvSpPr txBox="1"/>
          <p:nvPr/>
        </p:nvSpPr>
        <p:spPr>
          <a:xfrm>
            <a:off x="4900882" y="3545557"/>
            <a:ext cx="566552" cy="389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43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PLC Programming</a:t>
            </a:r>
          </a:p>
        </p:txBody>
      </p:sp>
      <p:sp>
        <p:nvSpPr>
          <p:cNvPr id="283" name="TextBox 282"/>
          <p:cNvSpPr txBox="1"/>
          <p:nvPr/>
        </p:nvSpPr>
        <p:spPr>
          <a:xfrm>
            <a:off x="4312312" y="3550056"/>
            <a:ext cx="566552" cy="389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43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Haiwell configuration</a:t>
            </a:r>
          </a:p>
        </p:txBody>
      </p:sp>
      <p:sp>
        <p:nvSpPr>
          <p:cNvPr id="284" name="Pie 283"/>
          <p:cNvSpPr/>
          <p:nvPr/>
        </p:nvSpPr>
        <p:spPr>
          <a:xfrm>
            <a:off x="4359327" y="1197055"/>
            <a:ext cx="466449" cy="466449"/>
          </a:xfrm>
          <a:prstGeom prst="pie">
            <a:avLst>
              <a:gd name="adj1" fmla="val 16242959"/>
              <a:gd name="adj2" fmla="val 10774823"/>
            </a:avLst>
          </a:prstGeom>
          <a:solidFill>
            <a:srgbClr val="1756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50" dirty="0">
              <a:solidFill>
                <a:schemeClr val="tx1"/>
              </a:solidFill>
            </a:endParaRPr>
          </a:p>
        </p:txBody>
      </p:sp>
      <p:sp>
        <p:nvSpPr>
          <p:cNvPr id="285" name="Pie 284"/>
          <p:cNvSpPr/>
          <p:nvPr/>
        </p:nvSpPr>
        <p:spPr>
          <a:xfrm>
            <a:off x="4947381" y="1195253"/>
            <a:ext cx="466449" cy="466449"/>
          </a:xfrm>
          <a:prstGeom prst="pie">
            <a:avLst>
              <a:gd name="adj1" fmla="val 16242959"/>
              <a:gd name="adj2" fmla="val 10773781"/>
            </a:avLst>
          </a:prstGeom>
          <a:solidFill>
            <a:srgbClr val="1756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50" dirty="0">
              <a:solidFill>
                <a:schemeClr val="tx1"/>
              </a:solidFill>
            </a:endParaRPr>
          </a:p>
        </p:txBody>
      </p:sp>
      <p:sp>
        <p:nvSpPr>
          <p:cNvPr id="286" name="Pie 285"/>
          <p:cNvSpPr/>
          <p:nvPr/>
        </p:nvSpPr>
        <p:spPr>
          <a:xfrm>
            <a:off x="5544522" y="1207689"/>
            <a:ext cx="466449" cy="466449"/>
          </a:xfrm>
          <a:prstGeom prst="pie">
            <a:avLst>
              <a:gd name="adj1" fmla="val 16148662"/>
              <a:gd name="adj2" fmla="val 10821484"/>
            </a:avLst>
          </a:prstGeom>
          <a:solidFill>
            <a:srgbClr val="1756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50" dirty="0">
              <a:solidFill>
                <a:schemeClr val="tx1"/>
              </a:solidFill>
            </a:endParaRPr>
          </a:p>
        </p:txBody>
      </p:sp>
      <p:sp>
        <p:nvSpPr>
          <p:cNvPr id="287" name="Pie 286"/>
          <p:cNvSpPr/>
          <p:nvPr/>
        </p:nvSpPr>
        <p:spPr>
          <a:xfrm>
            <a:off x="6134412" y="1198499"/>
            <a:ext cx="466449" cy="466449"/>
          </a:xfrm>
          <a:prstGeom prst="pie">
            <a:avLst>
              <a:gd name="adj1" fmla="val 16233636"/>
              <a:gd name="adj2" fmla="val 10816085"/>
            </a:avLst>
          </a:prstGeom>
          <a:solidFill>
            <a:srgbClr val="1756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50" dirty="0">
              <a:solidFill>
                <a:schemeClr val="tx1"/>
              </a:solidFill>
            </a:endParaRPr>
          </a:p>
        </p:txBody>
      </p:sp>
      <p:sp>
        <p:nvSpPr>
          <p:cNvPr id="288" name="Pie 287"/>
          <p:cNvSpPr/>
          <p:nvPr/>
        </p:nvSpPr>
        <p:spPr>
          <a:xfrm>
            <a:off x="6724448" y="1198840"/>
            <a:ext cx="466449" cy="466449"/>
          </a:xfrm>
          <a:prstGeom prst="pie">
            <a:avLst>
              <a:gd name="adj1" fmla="val 16245950"/>
              <a:gd name="adj2" fmla="val 10922722"/>
            </a:avLst>
          </a:prstGeom>
          <a:solidFill>
            <a:srgbClr val="1756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50" dirty="0">
              <a:solidFill>
                <a:schemeClr val="tx1"/>
              </a:solidFill>
            </a:endParaRPr>
          </a:p>
        </p:txBody>
      </p:sp>
      <p:sp>
        <p:nvSpPr>
          <p:cNvPr id="289" name="Pie 288"/>
          <p:cNvSpPr/>
          <p:nvPr/>
        </p:nvSpPr>
        <p:spPr>
          <a:xfrm>
            <a:off x="4353823" y="1197749"/>
            <a:ext cx="466449" cy="466449"/>
          </a:xfrm>
          <a:prstGeom prst="pie">
            <a:avLst>
              <a:gd name="adj1" fmla="val 16192814"/>
              <a:gd name="adj2" fmla="val 5425053"/>
            </a:avLst>
          </a:prstGeom>
          <a:solidFill>
            <a:srgbClr val="4BA3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50" dirty="0">
              <a:solidFill>
                <a:schemeClr val="tx1"/>
              </a:solidFill>
            </a:endParaRPr>
          </a:p>
        </p:txBody>
      </p:sp>
      <p:sp>
        <p:nvSpPr>
          <p:cNvPr id="290" name="Pie 289"/>
          <p:cNvSpPr/>
          <p:nvPr/>
        </p:nvSpPr>
        <p:spPr>
          <a:xfrm>
            <a:off x="4945606" y="1197676"/>
            <a:ext cx="466449" cy="466449"/>
          </a:xfrm>
          <a:prstGeom prst="pie">
            <a:avLst>
              <a:gd name="adj1" fmla="val 16192814"/>
              <a:gd name="adj2" fmla="val 5425053"/>
            </a:avLst>
          </a:prstGeom>
          <a:solidFill>
            <a:srgbClr val="4BA3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50" dirty="0">
              <a:solidFill>
                <a:schemeClr val="tx1"/>
              </a:solidFill>
            </a:endParaRPr>
          </a:p>
        </p:txBody>
      </p:sp>
      <p:sp>
        <p:nvSpPr>
          <p:cNvPr id="291" name="Pie 290"/>
          <p:cNvSpPr/>
          <p:nvPr/>
        </p:nvSpPr>
        <p:spPr>
          <a:xfrm>
            <a:off x="4357778" y="3028381"/>
            <a:ext cx="466449" cy="466449"/>
          </a:xfrm>
          <a:prstGeom prst="pie">
            <a:avLst>
              <a:gd name="adj1" fmla="val 16242959"/>
              <a:gd name="adj2" fmla="val 10774823"/>
            </a:avLst>
          </a:prstGeom>
          <a:solidFill>
            <a:srgbClr val="1756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50" dirty="0">
              <a:solidFill>
                <a:schemeClr val="tx1"/>
              </a:solidFill>
            </a:endParaRPr>
          </a:p>
        </p:txBody>
      </p:sp>
      <p:sp>
        <p:nvSpPr>
          <p:cNvPr id="292" name="Pie 291"/>
          <p:cNvSpPr/>
          <p:nvPr/>
        </p:nvSpPr>
        <p:spPr>
          <a:xfrm>
            <a:off x="4950934" y="3029469"/>
            <a:ext cx="466449" cy="466449"/>
          </a:xfrm>
          <a:prstGeom prst="pie">
            <a:avLst>
              <a:gd name="adj1" fmla="val 16167741"/>
              <a:gd name="adj2" fmla="val 10774823"/>
            </a:avLst>
          </a:prstGeom>
          <a:solidFill>
            <a:srgbClr val="1756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50" dirty="0">
              <a:solidFill>
                <a:schemeClr val="tx1"/>
              </a:solidFill>
            </a:endParaRPr>
          </a:p>
        </p:txBody>
      </p:sp>
      <p:sp>
        <p:nvSpPr>
          <p:cNvPr id="293" name="Pie 292"/>
          <p:cNvSpPr/>
          <p:nvPr/>
        </p:nvSpPr>
        <p:spPr>
          <a:xfrm>
            <a:off x="5543063" y="3040296"/>
            <a:ext cx="466449" cy="466449"/>
          </a:xfrm>
          <a:prstGeom prst="pie">
            <a:avLst>
              <a:gd name="adj1" fmla="val 16167741"/>
              <a:gd name="adj2" fmla="val 5438264"/>
            </a:avLst>
          </a:prstGeom>
          <a:solidFill>
            <a:srgbClr val="1756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50" dirty="0">
              <a:solidFill>
                <a:schemeClr val="tx1"/>
              </a:solidFill>
            </a:endParaRPr>
          </a:p>
        </p:txBody>
      </p:sp>
      <p:sp>
        <p:nvSpPr>
          <p:cNvPr id="294" name="Pie 293"/>
          <p:cNvSpPr/>
          <p:nvPr/>
        </p:nvSpPr>
        <p:spPr>
          <a:xfrm>
            <a:off x="6131582" y="3029469"/>
            <a:ext cx="466449" cy="466449"/>
          </a:xfrm>
          <a:prstGeom prst="pie">
            <a:avLst>
              <a:gd name="adj1" fmla="val 16167741"/>
              <a:gd name="adj2" fmla="val 10774823"/>
            </a:avLst>
          </a:prstGeom>
          <a:solidFill>
            <a:srgbClr val="1756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50" dirty="0">
              <a:solidFill>
                <a:schemeClr val="tx1"/>
              </a:solidFill>
            </a:endParaRPr>
          </a:p>
        </p:txBody>
      </p:sp>
      <p:sp>
        <p:nvSpPr>
          <p:cNvPr id="295" name="Pie 294"/>
          <p:cNvSpPr/>
          <p:nvPr/>
        </p:nvSpPr>
        <p:spPr>
          <a:xfrm>
            <a:off x="6727307" y="3029469"/>
            <a:ext cx="466449" cy="466449"/>
          </a:xfrm>
          <a:prstGeom prst="pie">
            <a:avLst>
              <a:gd name="adj1" fmla="val 16167741"/>
              <a:gd name="adj2" fmla="val 10774823"/>
            </a:avLst>
          </a:prstGeom>
          <a:solidFill>
            <a:srgbClr val="1756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50" dirty="0">
              <a:solidFill>
                <a:schemeClr val="tx1"/>
              </a:solidFill>
            </a:endParaRPr>
          </a:p>
        </p:txBody>
      </p:sp>
      <p:sp>
        <p:nvSpPr>
          <p:cNvPr id="296" name="Pie 295"/>
          <p:cNvSpPr/>
          <p:nvPr/>
        </p:nvSpPr>
        <p:spPr>
          <a:xfrm>
            <a:off x="4354070" y="3022998"/>
            <a:ext cx="474162" cy="474162"/>
          </a:xfrm>
          <a:prstGeom prst="pie">
            <a:avLst>
              <a:gd name="adj1" fmla="val 16192814"/>
              <a:gd name="adj2" fmla="val 5425053"/>
            </a:avLst>
          </a:prstGeom>
          <a:solidFill>
            <a:srgbClr val="4BA3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50" dirty="0">
              <a:solidFill>
                <a:schemeClr val="tx1"/>
              </a:solidFill>
            </a:endParaRPr>
          </a:p>
        </p:txBody>
      </p:sp>
      <p:sp>
        <p:nvSpPr>
          <p:cNvPr id="297" name="Pie 296"/>
          <p:cNvSpPr/>
          <p:nvPr/>
        </p:nvSpPr>
        <p:spPr>
          <a:xfrm>
            <a:off x="4940980" y="3024096"/>
            <a:ext cx="479265" cy="479265"/>
          </a:xfrm>
          <a:prstGeom prst="pie">
            <a:avLst>
              <a:gd name="adj1" fmla="val 16192814"/>
              <a:gd name="adj2" fmla="val 5425053"/>
            </a:avLst>
          </a:prstGeom>
          <a:solidFill>
            <a:srgbClr val="4BA3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50" dirty="0">
              <a:solidFill>
                <a:schemeClr val="tx1"/>
              </a:solidFill>
            </a:endParaRPr>
          </a:p>
        </p:txBody>
      </p:sp>
      <p:sp>
        <p:nvSpPr>
          <p:cNvPr id="298" name="Pie 297"/>
          <p:cNvSpPr/>
          <p:nvPr/>
        </p:nvSpPr>
        <p:spPr>
          <a:xfrm>
            <a:off x="4521872" y="2390681"/>
            <a:ext cx="144560" cy="144560"/>
          </a:xfrm>
          <a:prstGeom prst="pie">
            <a:avLst>
              <a:gd name="adj1" fmla="val 16192814"/>
              <a:gd name="adj2" fmla="val 16185376"/>
            </a:avLst>
          </a:prstGeom>
          <a:solidFill>
            <a:srgbClr val="4BA3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50" dirty="0">
              <a:solidFill>
                <a:schemeClr val="tx1"/>
              </a:solidFill>
            </a:endParaRPr>
          </a:p>
        </p:txBody>
      </p:sp>
      <p:sp>
        <p:nvSpPr>
          <p:cNvPr id="299" name="Pie 298"/>
          <p:cNvSpPr/>
          <p:nvPr/>
        </p:nvSpPr>
        <p:spPr>
          <a:xfrm>
            <a:off x="5253161" y="2383790"/>
            <a:ext cx="135648" cy="135648"/>
          </a:xfrm>
          <a:prstGeom prst="pie">
            <a:avLst>
              <a:gd name="adj1" fmla="val 16233636"/>
              <a:gd name="adj2" fmla="val 16229073"/>
            </a:avLst>
          </a:prstGeom>
          <a:solidFill>
            <a:srgbClr val="1756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50" dirty="0">
              <a:solidFill>
                <a:schemeClr val="tx1"/>
              </a:solidFill>
            </a:endParaRPr>
          </a:p>
        </p:txBody>
      </p:sp>
      <p:sp>
        <p:nvSpPr>
          <p:cNvPr id="300" name="TextBox 299"/>
          <p:cNvSpPr txBox="1"/>
          <p:nvPr/>
        </p:nvSpPr>
        <p:spPr>
          <a:xfrm>
            <a:off x="4615380" y="2391367"/>
            <a:ext cx="349102" cy="29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43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Before</a:t>
            </a:r>
          </a:p>
        </p:txBody>
      </p:sp>
      <p:sp>
        <p:nvSpPr>
          <p:cNvPr id="301" name="TextBox 300"/>
          <p:cNvSpPr txBox="1"/>
          <p:nvPr/>
        </p:nvSpPr>
        <p:spPr>
          <a:xfrm>
            <a:off x="5364840" y="2384445"/>
            <a:ext cx="275779" cy="29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43" dirty="0">
                <a:latin typeface="Times New Roman" panose="02020603050405020304" pitchFamily="18" charset="0"/>
                <a:cs typeface="Times New Roman" panose="02020603050405020304" pitchFamily="18" charset="0"/>
              </a:rPr>
              <a:t>After</a:t>
            </a:r>
          </a:p>
        </p:txBody>
      </p:sp>
      <p:sp>
        <p:nvSpPr>
          <p:cNvPr id="302" name="Rectangle 301"/>
          <p:cNvSpPr/>
          <p:nvPr/>
        </p:nvSpPr>
        <p:spPr>
          <a:xfrm>
            <a:off x="2992219" y="4801082"/>
            <a:ext cx="3853719" cy="18933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sz="1071" dirty="0">
                <a:solidFill>
                  <a:schemeClr val="tx1"/>
                </a:solidFill>
              </a:rPr>
              <a:t>OUR SKILLS ARE INCREASED DURING THIS PROJECT</a:t>
            </a:r>
          </a:p>
        </p:txBody>
      </p:sp>
      <p:pic>
        <p:nvPicPr>
          <p:cNvPr id="124" name="Picture 12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657297" y="1099714"/>
            <a:ext cx="744583" cy="714504"/>
          </a:xfrm>
          <a:custGeom>
            <a:avLst/>
            <a:gdLst>
              <a:gd name="connsiteX0" fmla="*/ 653796 w 1307592"/>
              <a:gd name="connsiteY0" fmla="*/ 0 h 1307592"/>
              <a:gd name="connsiteX1" fmla="*/ 1307592 w 1307592"/>
              <a:gd name="connsiteY1" fmla="*/ 653796 h 1307592"/>
              <a:gd name="connsiteX2" fmla="*/ 653796 w 1307592"/>
              <a:gd name="connsiteY2" fmla="*/ 1307592 h 1307592"/>
              <a:gd name="connsiteX3" fmla="*/ 0 w 1307592"/>
              <a:gd name="connsiteY3" fmla="*/ 653796 h 1307592"/>
              <a:gd name="connsiteX4" fmla="*/ 653796 w 1307592"/>
              <a:gd name="connsiteY4" fmla="*/ 0 h 1307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07592" h="1307592">
                <a:moveTo>
                  <a:pt x="653796" y="0"/>
                </a:moveTo>
                <a:cubicBezTo>
                  <a:pt x="1014878" y="0"/>
                  <a:pt x="1307592" y="292714"/>
                  <a:pt x="1307592" y="653796"/>
                </a:cubicBezTo>
                <a:cubicBezTo>
                  <a:pt x="1307592" y="1014878"/>
                  <a:pt x="1014878" y="1307592"/>
                  <a:pt x="653796" y="1307592"/>
                </a:cubicBezTo>
                <a:cubicBezTo>
                  <a:pt x="292714" y="1307592"/>
                  <a:pt x="0" y="1014878"/>
                  <a:pt x="0" y="653796"/>
                </a:cubicBezTo>
                <a:cubicBezTo>
                  <a:pt x="0" y="292714"/>
                  <a:pt x="292714" y="0"/>
                  <a:pt x="653796" y="0"/>
                </a:cubicBezTo>
                <a:close/>
              </a:path>
            </a:pathLst>
          </a:custGeom>
        </p:spPr>
      </p:pic>
      <p:pic>
        <p:nvPicPr>
          <p:cNvPr id="128" name="Picture 12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" r="69"/>
          <a:stretch>
            <a:fillRect/>
          </a:stretch>
        </p:blipFill>
        <p:spPr>
          <a:xfrm>
            <a:off x="1671746" y="2957775"/>
            <a:ext cx="744583" cy="714504"/>
          </a:xfrm>
          <a:custGeom>
            <a:avLst/>
            <a:gdLst>
              <a:gd name="connsiteX0" fmla="*/ 653796 w 1307592"/>
              <a:gd name="connsiteY0" fmla="*/ 0 h 1307592"/>
              <a:gd name="connsiteX1" fmla="*/ 1307592 w 1307592"/>
              <a:gd name="connsiteY1" fmla="*/ 653796 h 1307592"/>
              <a:gd name="connsiteX2" fmla="*/ 653796 w 1307592"/>
              <a:gd name="connsiteY2" fmla="*/ 1307592 h 1307592"/>
              <a:gd name="connsiteX3" fmla="*/ 0 w 1307592"/>
              <a:gd name="connsiteY3" fmla="*/ 653796 h 1307592"/>
              <a:gd name="connsiteX4" fmla="*/ 653796 w 1307592"/>
              <a:gd name="connsiteY4" fmla="*/ 0 h 1307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07592" h="1307592">
                <a:moveTo>
                  <a:pt x="653796" y="0"/>
                </a:moveTo>
                <a:cubicBezTo>
                  <a:pt x="1014878" y="0"/>
                  <a:pt x="1307592" y="292714"/>
                  <a:pt x="1307592" y="653796"/>
                </a:cubicBezTo>
                <a:cubicBezTo>
                  <a:pt x="1307592" y="1014878"/>
                  <a:pt x="1014878" y="1307592"/>
                  <a:pt x="653796" y="1307592"/>
                </a:cubicBezTo>
                <a:cubicBezTo>
                  <a:pt x="292714" y="1307592"/>
                  <a:pt x="0" y="1014878"/>
                  <a:pt x="0" y="653796"/>
                </a:cubicBezTo>
                <a:cubicBezTo>
                  <a:pt x="0" y="292714"/>
                  <a:pt x="292714" y="0"/>
                  <a:pt x="653796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68685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4903B1A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" y="499833"/>
            <a:ext cx="6858000" cy="385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218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 VIEW</a:t>
            </a:r>
            <a:endParaRPr lang="en-US" dirty="0"/>
          </a:p>
        </p:txBody>
      </p:sp>
      <p:sp>
        <p:nvSpPr>
          <p:cNvPr id="7" name="Freeform 6"/>
          <p:cNvSpPr/>
          <p:nvPr/>
        </p:nvSpPr>
        <p:spPr>
          <a:xfrm>
            <a:off x="320374" y="707493"/>
            <a:ext cx="8489903" cy="3937928"/>
          </a:xfrm>
          <a:custGeom>
            <a:avLst/>
            <a:gdLst>
              <a:gd name="connsiteX0" fmla="*/ 0 w 8489903"/>
              <a:gd name="connsiteY0" fmla="*/ 0 h 3937928"/>
              <a:gd name="connsiteX1" fmla="*/ 8489903 w 8489903"/>
              <a:gd name="connsiteY1" fmla="*/ 0 h 3937928"/>
              <a:gd name="connsiteX2" fmla="*/ 8489903 w 8489903"/>
              <a:gd name="connsiteY2" fmla="*/ 1895544 h 3937928"/>
              <a:gd name="connsiteX3" fmla="*/ 4211579 w 8489903"/>
              <a:gd name="connsiteY3" fmla="*/ 1895544 h 3937928"/>
              <a:gd name="connsiteX4" fmla="*/ 4211579 w 8489903"/>
              <a:gd name="connsiteY4" fmla="*/ 3937928 h 3937928"/>
              <a:gd name="connsiteX5" fmla="*/ 0 w 8489903"/>
              <a:gd name="connsiteY5" fmla="*/ 3937928 h 3937928"/>
              <a:gd name="connsiteX6" fmla="*/ 0 w 8489903"/>
              <a:gd name="connsiteY6" fmla="*/ 1895544 h 3937928"/>
              <a:gd name="connsiteX7" fmla="*/ 0 w 8489903"/>
              <a:gd name="connsiteY7" fmla="*/ 1775404 h 3937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489903" h="3937928">
                <a:moveTo>
                  <a:pt x="0" y="0"/>
                </a:moveTo>
                <a:lnTo>
                  <a:pt x="8489903" y="0"/>
                </a:lnTo>
                <a:lnTo>
                  <a:pt x="8489903" y="1895544"/>
                </a:lnTo>
                <a:lnTo>
                  <a:pt x="4211579" y="1895544"/>
                </a:lnTo>
                <a:lnTo>
                  <a:pt x="4211579" y="3937928"/>
                </a:lnTo>
                <a:lnTo>
                  <a:pt x="0" y="3937928"/>
                </a:lnTo>
                <a:lnTo>
                  <a:pt x="0" y="1895544"/>
                </a:lnTo>
                <a:lnTo>
                  <a:pt x="0" y="1775404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sp>
        <p:nvSpPr>
          <p:cNvPr id="5" name="Rectangle 4"/>
          <p:cNvSpPr/>
          <p:nvPr/>
        </p:nvSpPr>
        <p:spPr>
          <a:xfrm>
            <a:off x="4698816" y="2749876"/>
            <a:ext cx="4111462" cy="18955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sp>
        <p:nvSpPr>
          <p:cNvPr id="8" name="TextBox 7"/>
          <p:cNvSpPr txBox="1"/>
          <p:nvPr/>
        </p:nvSpPr>
        <p:spPr>
          <a:xfrm>
            <a:off x="500584" y="1014517"/>
            <a:ext cx="319706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en-US" sz="1000" dirty="0" smtClean="0"/>
              <a:t>Over View by data(</a:t>
            </a:r>
            <a:r>
              <a:rPr lang="en-US" sz="1000" dirty="0" err="1" smtClean="0"/>
              <a:t>angka</a:t>
            </a:r>
            <a:r>
              <a:rPr lang="en-US" sz="1000" dirty="0" smtClean="0"/>
              <a:t> </a:t>
            </a:r>
            <a:r>
              <a:rPr lang="en-US" sz="1000" dirty="0" err="1" smtClean="0"/>
              <a:t>harus</a:t>
            </a:r>
            <a:r>
              <a:rPr lang="en-US" sz="1000" dirty="0" smtClean="0"/>
              <a:t> </a:t>
            </a:r>
            <a:r>
              <a:rPr lang="en-US" sz="1000" dirty="0" err="1" smtClean="0"/>
              <a:t>kongkrit</a:t>
            </a:r>
            <a:r>
              <a:rPr lang="en-US" sz="1000" dirty="0" smtClean="0"/>
              <a:t>, </a:t>
            </a:r>
            <a:r>
              <a:rPr lang="en-US" sz="1000" dirty="0" err="1" smtClean="0"/>
              <a:t>dan</a:t>
            </a:r>
            <a:r>
              <a:rPr lang="en-US" sz="1000" dirty="0" smtClean="0"/>
              <a:t> </a:t>
            </a:r>
            <a:r>
              <a:rPr lang="en-US" sz="1000" dirty="0" err="1" smtClean="0"/>
              <a:t>terdapat</a:t>
            </a:r>
            <a:r>
              <a:rPr lang="en-US" sz="1000" dirty="0" smtClean="0"/>
              <a:t> target yang </a:t>
            </a:r>
            <a:r>
              <a:rPr lang="en-US" sz="1000" dirty="0" err="1" smtClean="0"/>
              <a:t>jelas</a:t>
            </a:r>
            <a:r>
              <a:rPr lang="en-US" sz="1000" dirty="0" smtClean="0"/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 smtClean="0"/>
              <a:t>       &lt;reduce&gt;( man hour, cost reduction, </a:t>
            </a:r>
            <a:r>
              <a:rPr lang="en-US" sz="1000" dirty="0" err="1" smtClean="0"/>
              <a:t>reshourch</a:t>
            </a:r>
            <a:r>
              <a:rPr lang="en-US" sz="1000" dirty="0" smtClean="0"/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000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5206073" y="3352760"/>
            <a:ext cx="319706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2. Plant simple</a:t>
            </a:r>
          </a:p>
          <a:p>
            <a:pPr marL="171450" indent="-171450">
              <a:buFontTx/>
              <a:buChar char="-"/>
            </a:pPr>
            <a:r>
              <a:rPr lang="en-US" sz="1000" dirty="0" smtClean="0"/>
              <a:t>Reduce man hour</a:t>
            </a:r>
          </a:p>
          <a:p>
            <a:pPr marL="171450" indent="-171450">
              <a:buFontTx/>
              <a:buChar char="-"/>
            </a:pPr>
            <a:endParaRPr lang="en-US" sz="1000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3851159" y="2183210"/>
            <a:ext cx="31970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 smtClean="0"/>
              <a:t>Didalam</a:t>
            </a:r>
            <a:r>
              <a:rPr lang="en-US" sz="1000" dirty="0" smtClean="0"/>
              <a:t> slide </a:t>
            </a:r>
            <a:r>
              <a:rPr lang="en-US" sz="1000" dirty="0" err="1" smtClean="0"/>
              <a:t>ini</a:t>
            </a:r>
            <a:r>
              <a:rPr lang="en-US" sz="1000" dirty="0" smtClean="0"/>
              <a:t> </a:t>
            </a:r>
            <a:r>
              <a:rPr lang="en-US" sz="1000" dirty="0" err="1" smtClean="0"/>
              <a:t>harus</a:t>
            </a:r>
            <a:r>
              <a:rPr lang="en-US" sz="1000" dirty="0" smtClean="0"/>
              <a:t> </a:t>
            </a:r>
            <a:r>
              <a:rPr lang="en-US" sz="1000" dirty="0" err="1" smtClean="0"/>
              <a:t>mengandung</a:t>
            </a:r>
            <a:r>
              <a:rPr lang="en-US" sz="1000" dirty="0" smtClean="0"/>
              <a:t> </a:t>
            </a:r>
            <a:r>
              <a:rPr lang="en-US" sz="1000" dirty="0" err="1" smtClean="0"/>
              <a:t>kenapa</a:t>
            </a:r>
            <a:r>
              <a:rPr lang="en-US" sz="1000" dirty="0" smtClean="0"/>
              <a:t>, </a:t>
            </a:r>
            <a:r>
              <a:rPr lang="en-US" sz="1000" dirty="0" err="1" smtClean="0"/>
              <a:t>untuk</a:t>
            </a:r>
            <a:r>
              <a:rPr lang="en-US" sz="1000" dirty="0" smtClean="0"/>
              <a:t> </a:t>
            </a:r>
            <a:r>
              <a:rPr lang="en-US" sz="1000" dirty="0" err="1" smtClean="0"/>
              <a:t>apa</a:t>
            </a:r>
            <a:r>
              <a:rPr lang="en-US" sz="1000" dirty="0" smtClean="0"/>
              <a:t>, </a:t>
            </a:r>
            <a:r>
              <a:rPr lang="en-US" sz="1000" dirty="0" err="1" smtClean="0"/>
              <a:t>bagaimana</a:t>
            </a:r>
            <a:endParaRPr lang="en-US" sz="1000" dirty="0" smtClean="0"/>
          </a:p>
        </p:txBody>
      </p:sp>
    </p:spTree>
    <p:extLst>
      <p:ext uri="{BB962C8B-B14F-4D97-AF65-F5344CB8AC3E}">
        <p14:creationId xmlns:p14="http://schemas.microsoft.com/office/powerpoint/2010/main" val="31981215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DETAIL SYSTEM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748873" y="2809946"/>
            <a:ext cx="4111462" cy="18955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sp>
        <p:nvSpPr>
          <p:cNvPr id="9" name="TextBox 8"/>
          <p:cNvSpPr txBox="1"/>
          <p:nvPr/>
        </p:nvSpPr>
        <p:spPr>
          <a:xfrm>
            <a:off x="4992491" y="2945618"/>
            <a:ext cx="319706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4. </a:t>
            </a:r>
            <a:r>
              <a:rPr lang="en-US" sz="1000" dirty="0" err="1" smtClean="0"/>
              <a:t>Fitur</a:t>
            </a:r>
            <a:endParaRPr lang="en-US" sz="1000" dirty="0" smtClean="0"/>
          </a:p>
          <a:p>
            <a:pPr marL="171450" indent="-171450">
              <a:buFontTx/>
              <a:buChar char="-"/>
            </a:pPr>
            <a:r>
              <a:rPr lang="en-US" sz="1000" dirty="0" smtClean="0"/>
              <a:t>Import participant from excel</a:t>
            </a:r>
          </a:p>
          <a:p>
            <a:pPr marL="171450" indent="-171450">
              <a:buFontTx/>
              <a:buChar char="-"/>
            </a:pPr>
            <a:r>
              <a:rPr lang="en-US" sz="1000" dirty="0" smtClean="0"/>
              <a:t>Detect participant retraining</a:t>
            </a:r>
          </a:p>
          <a:p>
            <a:pPr marL="171450" indent="-171450">
              <a:buFontTx/>
              <a:buChar char="-"/>
            </a:pPr>
            <a:r>
              <a:rPr lang="en-US" sz="1000" dirty="0" smtClean="0"/>
              <a:t>Import score each subject</a:t>
            </a:r>
          </a:p>
          <a:p>
            <a:pPr marL="171450" indent="-171450">
              <a:buFontTx/>
              <a:buChar char="-"/>
            </a:pPr>
            <a:r>
              <a:rPr lang="en-US" sz="1000" dirty="0" smtClean="0"/>
              <a:t>Bank participant </a:t>
            </a:r>
            <a:r>
              <a:rPr lang="en-US" sz="1000" dirty="0" err="1" smtClean="0"/>
              <a:t>automaticly</a:t>
            </a:r>
            <a:endParaRPr lang="en-US" sz="1000" dirty="0" smtClean="0"/>
          </a:p>
          <a:p>
            <a:pPr marL="171450" indent="-171450">
              <a:buFontTx/>
              <a:buChar char="-"/>
            </a:pPr>
            <a:r>
              <a:rPr lang="en-US" sz="1000" dirty="0" smtClean="0"/>
              <a:t>Export to excel</a:t>
            </a:r>
          </a:p>
          <a:p>
            <a:pPr marL="171450" indent="-171450">
              <a:buFontTx/>
              <a:buChar char="-"/>
            </a:pPr>
            <a:r>
              <a:rPr lang="en-US" sz="1000" dirty="0" smtClean="0"/>
              <a:t>Dashboard </a:t>
            </a:r>
          </a:p>
          <a:p>
            <a:pPr marL="171450" indent="-171450">
              <a:buFontTx/>
              <a:buChar char="-"/>
            </a:pPr>
            <a:r>
              <a:rPr lang="en-US" sz="1000" dirty="0" err="1" smtClean="0"/>
              <a:t>Hr</a:t>
            </a:r>
            <a:r>
              <a:rPr lang="en-US" sz="1000" dirty="0" smtClean="0"/>
              <a:t> </a:t>
            </a:r>
            <a:r>
              <a:rPr lang="en-US" sz="1000" dirty="0" err="1" smtClean="0"/>
              <a:t>fitur</a:t>
            </a:r>
            <a:endParaRPr lang="en-US" sz="1000" dirty="0" smtClean="0"/>
          </a:p>
        </p:txBody>
      </p:sp>
      <p:sp>
        <p:nvSpPr>
          <p:cNvPr id="11" name="Rectangle 10"/>
          <p:cNvSpPr/>
          <p:nvPr/>
        </p:nvSpPr>
        <p:spPr>
          <a:xfrm>
            <a:off x="460538" y="794262"/>
            <a:ext cx="4111462" cy="18955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sp>
        <p:nvSpPr>
          <p:cNvPr id="12" name="Rectangle 11"/>
          <p:cNvSpPr/>
          <p:nvPr/>
        </p:nvSpPr>
        <p:spPr>
          <a:xfrm>
            <a:off x="4748873" y="794262"/>
            <a:ext cx="4111462" cy="18955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sp>
        <p:nvSpPr>
          <p:cNvPr id="13" name="Rectangle 12"/>
          <p:cNvSpPr/>
          <p:nvPr/>
        </p:nvSpPr>
        <p:spPr>
          <a:xfrm>
            <a:off x="460538" y="2809946"/>
            <a:ext cx="4111462" cy="18955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sp>
        <p:nvSpPr>
          <p:cNvPr id="14" name="TextBox 13"/>
          <p:cNvSpPr txBox="1"/>
          <p:nvPr/>
        </p:nvSpPr>
        <p:spPr>
          <a:xfrm>
            <a:off x="747539" y="996678"/>
            <a:ext cx="31970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en-US" sz="1000" dirty="0" smtClean="0"/>
              <a:t>Before improve</a:t>
            </a:r>
          </a:p>
          <a:p>
            <a:pPr marL="171450" indent="-171450">
              <a:buFontTx/>
              <a:buChar char="-"/>
            </a:pPr>
            <a:r>
              <a:rPr lang="en-US" sz="1000" dirty="0" err="1" smtClean="0"/>
              <a:t>Banyak</a:t>
            </a:r>
            <a:r>
              <a:rPr lang="en-US" sz="1000" dirty="0" smtClean="0"/>
              <a:t> copy paste manual</a:t>
            </a:r>
          </a:p>
          <a:p>
            <a:pPr marL="171450" indent="-171450">
              <a:buFontTx/>
              <a:buChar char="-"/>
            </a:pPr>
            <a:r>
              <a:rPr lang="en-US" sz="1000" dirty="0" err="1" smtClean="0"/>
              <a:t>Adanya</a:t>
            </a:r>
            <a:r>
              <a:rPr lang="en-US" sz="1000" dirty="0" smtClean="0"/>
              <a:t> double training </a:t>
            </a:r>
            <a:endParaRPr lang="en-US" sz="1000" dirty="0"/>
          </a:p>
          <a:p>
            <a:pPr marL="171450" indent="-171450">
              <a:buFontTx/>
              <a:buChar char="-"/>
            </a:pPr>
            <a:r>
              <a:rPr lang="en-US" sz="1000" dirty="0" err="1" smtClean="0"/>
              <a:t>Bolak</a:t>
            </a:r>
            <a:r>
              <a:rPr lang="en-US" sz="1000" dirty="0" smtClean="0"/>
              <a:t> </a:t>
            </a:r>
            <a:r>
              <a:rPr lang="en-US" sz="1000" dirty="0" err="1" smtClean="0"/>
              <a:t>balik</a:t>
            </a:r>
            <a:r>
              <a:rPr lang="en-US" sz="1000" dirty="0" smtClean="0"/>
              <a:t> </a:t>
            </a:r>
            <a:r>
              <a:rPr lang="en-US" sz="1000" dirty="0" err="1" smtClean="0"/>
              <a:t>pengiriman</a:t>
            </a:r>
            <a:r>
              <a:rPr lang="en-US" sz="1000" dirty="0" smtClean="0"/>
              <a:t> data lulus </a:t>
            </a:r>
            <a:r>
              <a:rPr lang="en-US" sz="1000" dirty="0" err="1" smtClean="0"/>
              <a:t>dan</a:t>
            </a:r>
            <a:r>
              <a:rPr lang="en-US" sz="1000" dirty="0" smtClean="0"/>
              <a:t> </a:t>
            </a:r>
            <a:r>
              <a:rPr lang="en-US" sz="1000" dirty="0" err="1" smtClean="0"/>
              <a:t>hasil</a:t>
            </a:r>
            <a:r>
              <a:rPr lang="en-US" sz="1000" dirty="0" smtClean="0"/>
              <a:t> </a:t>
            </a:r>
            <a:r>
              <a:rPr lang="en-US" sz="1000" dirty="0" err="1" smtClean="0"/>
              <a:t>mcu</a:t>
            </a:r>
            <a:endParaRPr lang="en-US" sz="1000" dirty="0" smtClean="0"/>
          </a:p>
        </p:txBody>
      </p:sp>
      <p:sp>
        <p:nvSpPr>
          <p:cNvPr id="17" name="TextBox 16"/>
          <p:cNvSpPr txBox="1"/>
          <p:nvPr/>
        </p:nvSpPr>
        <p:spPr>
          <a:xfrm>
            <a:off x="4945769" y="995551"/>
            <a:ext cx="319706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2. After improve</a:t>
            </a:r>
          </a:p>
          <a:p>
            <a:pPr marL="171450" indent="-171450">
              <a:buFont typeface="Arial" panose="020B0604020202020204" pitchFamily="34" charset="0"/>
              <a:buChar char="‒"/>
            </a:pPr>
            <a:r>
              <a:rPr lang="en-US" sz="1000" dirty="0" smtClean="0"/>
              <a:t>Data </a:t>
            </a:r>
            <a:r>
              <a:rPr lang="en-US" sz="1000" dirty="0" err="1" smtClean="0"/>
              <a:t>langsung</a:t>
            </a:r>
            <a:r>
              <a:rPr lang="en-US" sz="1000" dirty="0" smtClean="0"/>
              <a:t> </a:t>
            </a:r>
            <a:r>
              <a:rPr lang="en-US" sz="1000" dirty="0" err="1" smtClean="0"/>
              <a:t>bisa</a:t>
            </a:r>
            <a:r>
              <a:rPr lang="en-US" sz="1000" dirty="0" smtClean="0"/>
              <a:t> </a:t>
            </a:r>
            <a:r>
              <a:rPr lang="en-US" sz="1000" dirty="0" err="1" smtClean="0"/>
              <a:t>diimport</a:t>
            </a:r>
            <a:r>
              <a:rPr lang="en-US" sz="1000" dirty="0" smtClean="0"/>
              <a:t> </a:t>
            </a:r>
            <a:r>
              <a:rPr lang="en-US" sz="1000" dirty="0" err="1" smtClean="0"/>
              <a:t>dari</a:t>
            </a:r>
            <a:r>
              <a:rPr lang="en-US" sz="1000" dirty="0" smtClean="0"/>
              <a:t> </a:t>
            </a:r>
            <a:r>
              <a:rPr lang="en-US" sz="1000" dirty="0" err="1" smtClean="0"/>
              <a:t>hasil</a:t>
            </a:r>
            <a:r>
              <a:rPr lang="en-US" sz="1000" dirty="0" smtClean="0"/>
              <a:t> yang </a:t>
            </a:r>
            <a:r>
              <a:rPr lang="en-US" sz="1000" dirty="0" err="1" smtClean="0"/>
              <a:t>keluar</a:t>
            </a:r>
            <a:r>
              <a:rPr lang="en-US" sz="1000" dirty="0" smtClean="0"/>
              <a:t>, </a:t>
            </a:r>
            <a:r>
              <a:rPr lang="en-US" sz="1000" dirty="0" err="1" smtClean="0"/>
              <a:t>sehingga</a:t>
            </a:r>
            <a:r>
              <a:rPr lang="en-US" sz="1000" dirty="0" smtClean="0"/>
              <a:t> </a:t>
            </a:r>
            <a:r>
              <a:rPr lang="en-US" sz="1000" dirty="0" err="1" smtClean="0"/>
              <a:t>tidak</a:t>
            </a:r>
            <a:r>
              <a:rPr lang="en-US" sz="1000" dirty="0" smtClean="0"/>
              <a:t> </a:t>
            </a:r>
            <a:r>
              <a:rPr lang="en-US" sz="1000" dirty="0" err="1" smtClean="0"/>
              <a:t>ada</a:t>
            </a:r>
            <a:r>
              <a:rPr lang="en-US" sz="1000" dirty="0"/>
              <a:t> </a:t>
            </a:r>
            <a:r>
              <a:rPr lang="en-US" sz="1000" dirty="0" err="1" smtClean="0"/>
              <a:t>lagi</a:t>
            </a:r>
            <a:r>
              <a:rPr lang="en-US" sz="1000" dirty="0" smtClean="0"/>
              <a:t> </a:t>
            </a:r>
            <a:r>
              <a:rPr lang="en-US" sz="1000" dirty="0" err="1" smtClean="0"/>
              <a:t>copas</a:t>
            </a:r>
            <a:endParaRPr lang="en-US" sz="1000" dirty="0" smtClean="0"/>
          </a:p>
          <a:p>
            <a:pPr marL="171450" indent="-171450">
              <a:buFont typeface="Arial" panose="020B0604020202020204" pitchFamily="34" charset="0"/>
              <a:buChar char="‒"/>
            </a:pPr>
            <a:r>
              <a:rPr lang="en-US" sz="1000" dirty="0" err="1" smtClean="0"/>
              <a:t>Mendeteksi</a:t>
            </a:r>
            <a:r>
              <a:rPr lang="en-US" sz="1000" dirty="0" smtClean="0"/>
              <a:t> participant double training dojo</a:t>
            </a:r>
          </a:p>
          <a:p>
            <a:pPr marL="171450" indent="-171450">
              <a:buFont typeface="Arial" panose="020B0604020202020204" pitchFamily="34" charset="0"/>
              <a:buChar char="‒"/>
            </a:pPr>
            <a:r>
              <a:rPr lang="en-US" sz="1000" dirty="0" err="1" smtClean="0"/>
              <a:t>Tidak</a:t>
            </a:r>
            <a:r>
              <a:rPr lang="en-US" sz="1000" dirty="0" smtClean="0"/>
              <a:t> </a:t>
            </a:r>
            <a:r>
              <a:rPr lang="en-US" sz="1000" dirty="0" err="1" smtClean="0"/>
              <a:t>ada</a:t>
            </a:r>
            <a:r>
              <a:rPr lang="en-US" sz="1000" dirty="0" smtClean="0"/>
              <a:t> </a:t>
            </a:r>
            <a:r>
              <a:rPr lang="en-US" sz="1000" dirty="0" err="1" smtClean="0"/>
              <a:t>bolak</a:t>
            </a:r>
            <a:r>
              <a:rPr lang="en-US" sz="1000" dirty="0" smtClean="0"/>
              <a:t> </a:t>
            </a:r>
            <a:r>
              <a:rPr lang="en-US" sz="1000" dirty="0" err="1" smtClean="0"/>
              <a:t>balikny</a:t>
            </a:r>
            <a:r>
              <a:rPr lang="en-US" sz="1000" dirty="0" smtClean="0"/>
              <a:t> </a:t>
            </a:r>
            <a:r>
              <a:rPr lang="en-US" sz="1000" dirty="0" err="1" smtClean="0"/>
              <a:t>apengiriman</a:t>
            </a:r>
            <a:r>
              <a:rPr lang="en-US" sz="1000" dirty="0" smtClean="0"/>
              <a:t> data </a:t>
            </a:r>
            <a:r>
              <a:rPr lang="en-US" sz="1000" dirty="0" err="1" smtClean="0"/>
              <a:t>hasil</a:t>
            </a:r>
            <a:r>
              <a:rPr lang="en-US" sz="1000" dirty="0" smtClean="0"/>
              <a:t> </a:t>
            </a:r>
            <a:r>
              <a:rPr lang="en-US" sz="1000" dirty="0" err="1" smtClean="0"/>
              <a:t>mcu</a:t>
            </a:r>
            <a:r>
              <a:rPr lang="en-US" sz="1000" dirty="0" smtClean="0"/>
              <a:t>(HR </a:t>
            </a:r>
            <a:r>
              <a:rPr lang="en-US" sz="1000" dirty="0" err="1" smtClean="0"/>
              <a:t>fitur</a:t>
            </a:r>
            <a:r>
              <a:rPr lang="en-US" sz="1000" dirty="0" smtClean="0"/>
              <a:t>)</a:t>
            </a:r>
          </a:p>
          <a:p>
            <a:pPr marL="171450" indent="-171450">
              <a:buFont typeface="Arial" panose="020B0604020202020204" pitchFamily="34" charset="0"/>
              <a:buChar char="‒"/>
            </a:pPr>
            <a:r>
              <a:rPr lang="en-US" sz="1000" dirty="0" smtClean="0"/>
              <a:t>Bank participant </a:t>
            </a:r>
            <a:r>
              <a:rPr lang="en-US" sz="1000" dirty="0" err="1" smtClean="0"/>
              <a:t>otomatis</a:t>
            </a:r>
            <a:endParaRPr lang="en-US" sz="1000" dirty="0" smtClean="0"/>
          </a:p>
        </p:txBody>
      </p:sp>
      <p:sp>
        <p:nvSpPr>
          <p:cNvPr id="18" name="TextBox 17"/>
          <p:cNvSpPr txBox="1"/>
          <p:nvPr/>
        </p:nvSpPr>
        <p:spPr>
          <a:xfrm>
            <a:off x="747539" y="2865166"/>
            <a:ext cx="319706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3. </a:t>
            </a:r>
            <a:r>
              <a:rPr lang="en-US" sz="1000" dirty="0" err="1" smtClean="0"/>
              <a:t>Peralatan</a:t>
            </a:r>
            <a:endParaRPr lang="en-US" sz="1000" dirty="0" smtClean="0"/>
          </a:p>
          <a:p>
            <a:pPr marL="171450" indent="-171450">
              <a:buFontTx/>
              <a:buChar char="-"/>
            </a:pPr>
            <a:r>
              <a:rPr lang="en-US" sz="1000" dirty="0" smtClean="0"/>
              <a:t>Visual code</a:t>
            </a:r>
          </a:p>
          <a:p>
            <a:pPr marL="171450" indent="-171450">
              <a:buFontTx/>
              <a:buChar char="-"/>
            </a:pPr>
            <a:r>
              <a:rPr lang="en-US" sz="1000" dirty="0" err="1" smtClean="0"/>
              <a:t>Sql</a:t>
            </a:r>
            <a:r>
              <a:rPr lang="en-US" sz="1000" dirty="0" smtClean="0"/>
              <a:t> server</a:t>
            </a:r>
          </a:p>
          <a:p>
            <a:pPr marL="171450" indent="-171450">
              <a:buFontTx/>
              <a:buChar char="-"/>
            </a:pPr>
            <a:r>
              <a:rPr lang="en-US" sz="1000" dirty="0" smtClean="0"/>
              <a:t>server </a:t>
            </a:r>
            <a:r>
              <a:rPr lang="en-US" sz="1000" dirty="0" err="1" smtClean="0"/>
              <a:t>xampp</a:t>
            </a:r>
            <a:r>
              <a:rPr lang="en-US" sz="1000" dirty="0" smtClean="0"/>
              <a:t> </a:t>
            </a:r>
            <a:r>
              <a:rPr lang="en-US" sz="1000" dirty="0" err="1" smtClean="0"/>
              <a:t>perusahaan</a:t>
            </a:r>
            <a:endParaRPr lang="en-US" sz="1000" dirty="0" smtClean="0"/>
          </a:p>
          <a:p>
            <a:pPr marL="171450" indent="-171450">
              <a:buFontTx/>
              <a:buChar char="-"/>
            </a:pPr>
            <a:endParaRPr lang="en-US" sz="1000" dirty="0"/>
          </a:p>
          <a:p>
            <a:r>
              <a:rPr lang="en-US" sz="1000" dirty="0" err="1" smtClean="0"/>
              <a:t>Bahan</a:t>
            </a:r>
            <a:endParaRPr lang="en-US" sz="1000" dirty="0" smtClean="0"/>
          </a:p>
          <a:p>
            <a:pPr marL="171450" indent="-171450">
              <a:buFontTx/>
              <a:buChar char="-"/>
            </a:pPr>
            <a:r>
              <a:rPr lang="en-US" sz="1000" dirty="0" err="1" smtClean="0"/>
              <a:t>Php</a:t>
            </a:r>
            <a:r>
              <a:rPr lang="en-US" sz="1000" dirty="0" smtClean="0"/>
              <a:t> native</a:t>
            </a:r>
          </a:p>
          <a:p>
            <a:pPr marL="171450" indent="-171450">
              <a:buFontTx/>
              <a:buChar char="-"/>
            </a:pPr>
            <a:r>
              <a:rPr lang="en-US" sz="1000" dirty="0" smtClean="0"/>
              <a:t>Html</a:t>
            </a:r>
          </a:p>
          <a:p>
            <a:pPr marL="171450" indent="-171450">
              <a:buFontTx/>
              <a:buChar char="-"/>
            </a:pPr>
            <a:r>
              <a:rPr lang="en-US" sz="1000" dirty="0" smtClean="0"/>
              <a:t>Java script</a:t>
            </a:r>
          </a:p>
          <a:p>
            <a:pPr marL="171450" indent="-171450">
              <a:buFontTx/>
              <a:buChar char="-"/>
            </a:pPr>
            <a:r>
              <a:rPr lang="en-US" sz="1000" dirty="0" smtClean="0"/>
              <a:t>Chart </a:t>
            </a:r>
            <a:r>
              <a:rPr lang="en-US" sz="1000" dirty="0" err="1" smtClean="0"/>
              <a:t>js</a:t>
            </a:r>
            <a:endParaRPr lang="en-US" sz="1000" dirty="0" smtClean="0"/>
          </a:p>
          <a:p>
            <a:pPr marL="171450" indent="-171450">
              <a:buFontTx/>
              <a:buChar char="-"/>
            </a:pPr>
            <a:r>
              <a:rPr lang="en-US" sz="1000" dirty="0" smtClean="0"/>
              <a:t>bootstrap</a:t>
            </a:r>
          </a:p>
          <a:p>
            <a:pPr marL="171450" indent="-171450">
              <a:buFontTx/>
              <a:buChar char="-"/>
            </a:pP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9155932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460538" y="794262"/>
            <a:ext cx="4111462" cy="377106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sp>
        <p:nvSpPr>
          <p:cNvPr id="12" name="Rectangle 11"/>
          <p:cNvSpPr/>
          <p:nvPr/>
        </p:nvSpPr>
        <p:spPr>
          <a:xfrm>
            <a:off x="4748873" y="794262"/>
            <a:ext cx="4111462" cy="377106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sp>
        <p:nvSpPr>
          <p:cNvPr id="14" name="TextBox 13"/>
          <p:cNvSpPr txBox="1"/>
          <p:nvPr/>
        </p:nvSpPr>
        <p:spPr>
          <a:xfrm>
            <a:off x="747539" y="996678"/>
            <a:ext cx="31970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en-US" sz="1000" dirty="0" err="1" smtClean="0"/>
              <a:t>Implementasi</a:t>
            </a:r>
          </a:p>
          <a:p>
            <a:pPr marL="171450" indent="-171450">
              <a:buFontTx/>
              <a:buChar char="-"/>
            </a:pPr>
            <a:r>
              <a:rPr lang="en-US" sz="1000" dirty="0" err="1" smtClean="0"/>
              <a:t>Gambar</a:t>
            </a:r>
            <a:r>
              <a:rPr lang="en-US" sz="1000" dirty="0" smtClean="0"/>
              <a:t> </a:t>
            </a:r>
            <a:r>
              <a:rPr lang="en-US" sz="1000" dirty="0" err="1" smtClean="0"/>
              <a:t>mba</a:t>
            </a:r>
            <a:r>
              <a:rPr lang="en-US" sz="1000" dirty="0" smtClean="0"/>
              <a:t> </a:t>
            </a:r>
            <a:r>
              <a:rPr lang="en-US" sz="1000" dirty="0" err="1" smtClean="0"/>
              <a:t>necha</a:t>
            </a:r>
            <a:r>
              <a:rPr lang="en-US" sz="1000" dirty="0" smtClean="0"/>
              <a:t> input </a:t>
            </a:r>
            <a:r>
              <a:rPr lang="en-US" sz="1000" dirty="0" err="1" smtClean="0"/>
              <a:t>nilai</a:t>
            </a:r>
            <a:endParaRPr lang="en-US" sz="1000" dirty="0" smtClean="0"/>
          </a:p>
          <a:p>
            <a:pPr marL="171450" indent="-171450">
              <a:buFontTx/>
              <a:buChar char="-"/>
            </a:pPr>
            <a:r>
              <a:rPr lang="en-US" sz="1000" dirty="0" smtClean="0"/>
              <a:t>Dashboard </a:t>
            </a:r>
            <a:r>
              <a:rPr lang="en-US" sz="1000" dirty="0" err="1" smtClean="0"/>
              <a:t>sudah</a:t>
            </a:r>
            <a:r>
              <a:rPr lang="en-US" sz="1000" dirty="0" smtClean="0"/>
              <a:t> </a:t>
            </a:r>
            <a:r>
              <a:rPr lang="en-US" sz="1000" dirty="0" err="1" smtClean="0"/>
              <a:t>bisa</a:t>
            </a:r>
            <a:r>
              <a:rPr lang="en-US" sz="1000" dirty="0" smtClean="0"/>
              <a:t> </a:t>
            </a:r>
            <a:r>
              <a:rPr lang="en-US" sz="1000" dirty="0" err="1" smtClean="0"/>
              <a:t>ditampilin</a:t>
            </a:r>
            <a:endParaRPr lang="en-US" sz="1000" dirty="0" smtClean="0"/>
          </a:p>
          <a:p>
            <a:pPr marL="171450" indent="-171450">
              <a:buFontTx/>
              <a:buChar char="-"/>
            </a:pPr>
            <a:r>
              <a:rPr lang="en-US" sz="1000" dirty="0" err="1" smtClean="0"/>
              <a:t>Penginputan</a:t>
            </a:r>
            <a:r>
              <a:rPr lang="en-US" sz="1000" dirty="0" smtClean="0"/>
              <a:t> score </a:t>
            </a:r>
            <a:r>
              <a:rPr lang="en-US" sz="1000" dirty="0" err="1" smtClean="0"/>
              <a:t>bisa</a:t>
            </a:r>
            <a:r>
              <a:rPr lang="en-US" sz="1000" dirty="0" smtClean="0"/>
              <a:t> export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945769" y="995551"/>
            <a:ext cx="319706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2. Actual Benefit</a:t>
            </a:r>
          </a:p>
          <a:p>
            <a:pPr marL="171450" indent="-171450">
              <a:buFont typeface="Arial" panose="020B0604020202020204" pitchFamily="34" charset="0"/>
              <a:buChar char="‒"/>
            </a:pPr>
            <a:r>
              <a:rPr lang="en-US" sz="1000" dirty="0" smtClean="0"/>
              <a:t>Data yang </a:t>
            </a:r>
            <a:r>
              <a:rPr lang="en-US" sz="1000" dirty="0" err="1" smtClean="0"/>
              <a:t>diambil</a:t>
            </a:r>
            <a:endParaRPr lang="en-US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 err="1" smtClean="0"/>
              <a:t>Katika</a:t>
            </a:r>
            <a:r>
              <a:rPr lang="en-US" sz="1000" dirty="0" smtClean="0"/>
              <a:t> </a:t>
            </a:r>
            <a:r>
              <a:rPr lang="en-US" sz="1000" dirty="0" err="1" smtClean="0"/>
              <a:t>copas</a:t>
            </a:r>
            <a:r>
              <a:rPr lang="en-US" sz="1000" dirty="0" smtClean="0"/>
              <a:t> participant data </a:t>
            </a:r>
            <a:r>
              <a:rPr lang="en-US" sz="1000" dirty="0" err="1" smtClean="0"/>
              <a:t>diri</a:t>
            </a:r>
            <a:r>
              <a:rPr lang="en-US" sz="1000" dirty="0" smtClean="0"/>
              <a:t> x </a:t>
            </a:r>
            <a:r>
              <a:rPr lang="en-US" sz="1000" dirty="0" err="1" smtClean="0"/>
              <a:t>langsung</a:t>
            </a:r>
            <a:r>
              <a:rPr lang="en-US" sz="1000" dirty="0" smtClean="0"/>
              <a:t> import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 smtClean="0"/>
              <a:t>Input </a:t>
            </a:r>
            <a:r>
              <a:rPr lang="en-US" sz="1000" dirty="0" err="1" smtClean="0"/>
              <a:t>nilai</a:t>
            </a:r>
            <a:r>
              <a:rPr lang="en-US" sz="1000" dirty="0" smtClean="0"/>
              <a:t> manual </a:t>
            </a:r>
            <a:r>
              <a:rPr lang="en-US" sz="1000" dirty="0" err="1" smtClean="0"/>
              <a:t>permata</a:t>
            </a:r>
            <a:r>
              <a:rPr lang="en-US" sz="1000" dirty="0" smtClean="0"/>
              <a:t> </a:t>
            </a:r>
            <a:r>
              <a:rPr lang="en-US" sz="1000" dirty="0" err="1" smtClean="0"/>
              <a:t>pelajaran</a:t>
            </a:r>
            <a:r>
              <a:rPr lang="en-US" sz="1000" dirty="0" smtClean="0"/>
              <a:t> x import </a:t>
            </a:r>
            <a:r>
              <a:rPr lang="en-US" sz="1000" dirty="0" err="1" smtClean="0"/>
              <a:t>permata</a:t>
            </a:r>
            <a:r>
              <a:rPr lang="en-US" sz="1000" dirty="0" smtClean="0"/>
              <a:t> </a:t>
            </a:r>
            <a:r>
              <a:rPr lang="en-US" sz="1000" dirty="0" err="1" smtClean="0"/>
              <a:t>pelajaran</a:t>
            </a:r>
            <a:endParaRPr lang="en-US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 err="1" smtClean="0"/>
              <a:t>Pengisian</a:t>
            </a:r>
            <a:r>
              <a:rPr lang="en-US" sz="1000" dirty="0" smtClean="0"/>
              <a:t> </a:t>
            </a:r>
            <a:r>
              <a:rPr lang="en-US" sz="1000" dirty="0" err="1" smtClean="0"/>
              <a:t>penilaian</a:t>
            </a:r>
            <a:r>
              <a:rPr lang="en-US" sz="1000" dirty="0" smtClean="0"/>
              <a:t> </a:t>
            </a:r>
            <a:r>
              <a:rPr lang="en-US" sz="1000" dirty="0" err="1" smtClean="0"/>
              <a:t>praktek</a:t>
            </a:r>
            <a:r>
              <a:rPr lang="en-US" sz="1000" dirty="0" smtClean="0"/>
              <a:t> </a:t>
            </a:r>
            <a:r>
              <a:rPr lang="en-US" sz="1000" dirty="0" err="1" smtClean="0"/>
              <a:t>lebih</a:t>
            </a:r>
            <a:r>
              <a:rPr lang="en-US" sz="1000" dirty="0" smtClean="0"/>
              <a:t> </a:t>
            </a:r>
            <a:r>
              <a:rPr lang="en-US" sz="1000" dirty="0" err="1" smtClean="0"/>
              <a:t>enak</a:t>
            </a:r>
            <a:endParaRPr lang="en-US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 err="1" smtClean="0"/>
              <a:t>Pengisian</a:t>
            </a:r>
            <a:r>
              <a:rPr lang="en-US" sz="1000" dirty="0" smtClean="0"/>
              <a:t> bank participant x </a:t>
            </a:r>
            <a:r>
              <a:rPr lang="en-US" sz="1000" dirty="0" err="1" smtClean="0"/>
              <a:t>sekali</a:t>
            </a:r>
            <a:r>
              <a:rPr lang="en-US" sz="1000" dirty="0" smtClean="0"/>
              <a:t> </a:t>
            </a:r>
            <a:r>
              <a:rPr lang="en-US" sz="1000" dirty="0" err="1" smtClean="0"/>
              <a:t>pencet</a:t>
            </a:r>
            <a:r>
              <a:rPr lang="en-US" sz="1000" dirty="0" smtClean="0"/>
              <a:t> </a:t>
            </a:r>
            <a:r>
              <a:rPr lang="en-US" sz="1000" dirty="0" err="1" smtClean="0"/>
              <a:t>langsung</a:t>
            </a:r>
            <a:r>
              <a:rPr lang="en-US" sz="1000" dirty="0" smtClean="0"/>
              <a:t> </a:t>
            </a:r>
            <a:r>
              <a:rPr lang="en-US" sz="1000" dirty="0" err="1" smtClean="0"/>
              <a:t>terkirim</a:t>
            </a:r>
            <a:r>
              <a:rPr lang="en-US" sz="1000" dirty="0" smtClean="0"/>
              <a:t> </a:t>
            </a:r>
            <a:r>
              <a:rPr lang="en-US" sz="1000" dirty="0" err="1" smtClean="0"/>
              <a:t>ke</a:t>
            </a:r>
            <a:r>
              <a:rPr lang="en-US" sz="1000" dirty="0" smtClean="0"/>
              <a:t> bank participant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 smtClean="0"/>
              <a:t>Update </a:t>
            </a:r>
            <a:r>
              <a:rPr lang="en-US" sz="1000" dirty="0" err="1" smtClean="0"/>
              <a:t>nilai</a:t>
            </a:r>
            <a:r>
              <a:rPr lang="en-US" sz="1000" dirty="0" smtClean="0"/>
              <a:t> </a:t>
            </a:r>
            <a:r>
              <a:rPr lang="en-US" sz="1000" dirty="0" err="1" smtClean="0"/>
              <a:t>mcu</a:t>
            </a:r>
            <a:r>
              <a:rPr lang="en-US" sz="1000" dirty="0" smtClean="0"/>
              <a:t> </a:t>
            </a:r>
            <a:r>
              <a:rPr lang="en-US" sz="1000" dirty="0" err="1" smtClean="0"/>
              <a:t>lebih</a:t>
            </a:r>
            <a:r>
              <a:rPr lang="en-US" sz="1000" dirty="0" smtClean="0"/>
              <a:t> </a:t>
            </a:r>
            <a:r>
              <a:rPr lang="en-US" sz="1000" dirty="0" err="1" smtClean="0"/>
              <a:t>cepet</a:t>
            </a:r>
            <a:endParaRPr lang="en-US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000" dirty="0"/>
          </a:p>
          <a:p>
            <a:r>
              <a:rPr lang="en-US" sz="1000" dirty="0" smtClean="0"/>
              <a:t>-REDUCE MAN HOUR-</a:t>
            </a:r>
          </a:p>
        </p:txBody>
      </p:sp>
    </p:spTree>
    <p:extLst>
      <p:ext uri="{BB962C8B-B14F-4D97-AF65-F5344CB8AC3E}">
        <p14:creationId xmlns:p14="http://schemas.microsoft.com/office/powerpoint/2010/main" val="21514187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POINT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460538" y="794262"/>
            <a:ext cx="4111462" cy="377106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sp>
        <p:nvSpPr>
          <p:cNvPr id="12" name="Rectangle 11"/>
          <p:cNvSpPr/>
          <p:nvPr/>
        </p:nvSpPr>
        <p:spPr>
          <a:xfrm>
            <a:off x="4748873" y="794262"/>
            <a:ext cx="4111462" cy="377106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sp>
        <p:nvSpPr>
          <p:cNvPr id="14" name="TextBox 13"/>
          <p:cNvSpPr txBox="1"/>
          <p:nvPr/>
        </p:nvSpPr>
        <p:spPr>
          <a:xfrm>
            <a:off x="747539" y="996678"/>
            <a:ext cx="319706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en-US" sz="1000" dirty="0" err="1" smtClean="0"/>
              <a:t>Strugling</a:t>
            </a:r>
            <a:r>
              <a:rPr lang="en-US" sz="1000" dirty="0" smtClean="0"/>
              <a:t> point</a:t>
            </a:r>
          </a:p>
          <a:p>
            <a:pPr marL="171450" indent="-171450">
              <a:buFontTx/>
              <a:buChar char="-"/>
            </a:pPr>
            <a:r>
              <a:rPr lang="en-US" sz="1000" dirty="0" err="1" smtClean="0"/>
              <a:t>Menyesuaikan</a:t>
            </a:r>
            <a:r>
              <a:rPr lang="en-US" sz="1000" dirty="0" smtClean="0"/>
              <a:t> format import </a:t>
            </a:r>
            <a:r>
              <a:rPr lang="en-US" sz="1000" dirty="0" err="1" smtClean="0"/>
              <a:t>pada</a:t>
            </a:r>
            <a:r>
              <a:rPr lang="en-US" sz="1000" dirty="0" smtClean="0"/>
              <a:t> data dojo training</a:t>
            </a:r>
          </a:p>
          <a:p>
            <a:pPr marL="171450" indent="-171450">
              <a:buFontTx/>
              <a:buChar char="-"/>
            </a:pPr>
            <a:r>
              <a:rPr lang="en-US" sz="1000" dirty="0" err="1" smtClean="0"/>
              <a:t>Merubah</a:t>
            </a:r>
            <a:r>
              <a:rPr lang="en-US" sz="1000" dirty="0" smtClean="0"/>
              <a:t> </a:t>
            </a:r>
            <a:r>
              <a:rPr lang="en-US" sz="1000" dirty="0" err="1" smtClean="0"/>
              <a:t>semua</a:t>
            </a:r>
            <a:r>
              <a:rPr lang="en-US" sz="1000" dirty="0" smtClean="0"/>
              <a:t> </a:t>
            </a:r>
            <a:r>
              <a:rPr lang="en-US" sz="1000" dirty="0" err="1" smtClean="0"/>
              <a:t>tatanan</a:t>
            </a:r>
            <a:r>
              <a:rPr lang="en-US" sz="1000" dirty="0" smtClean="0"/>
              <a:t> </a:t>
            </a:r>
            <a:r>
              <a:rPr lang="en-US" sz="1000" dirty="0" err="1" smtClean="0"/>
              <a:t>penilaian</a:t>
            </a:r>
            <a:r>
              <a:rPr lang="en-US" sz="1000" dirty="0" smtClean="0"/>
              <a:t> yang </a:t>
            </a:r>
            <a:r>
              <a:rPr lang="en-US" sz="1000" dirty="0" err="1" smtClean="0"/>
              <a:t>ada</a:t>
            </a:r>
            <a:r>
              <a:rPr lang="en-US" sz="1000" dirty="0" smtClean="0"/>
              <a:t> di </a:t>
            </a:r>
            <a:r>
              <a:rPr lang="en-US" sz="1000" dirty="0" err="1" smtClean="0"/>
              <a:t>fitur</a:t>
            </a:r>
            <a:r>
              <a:rPr lang="en-US" sz="1000" dirty="0" smtClean="0"/>
              <a:t> add score</a:t>
            </a:r>
          </a:p>
          <a:p>
            <a:pPr marL="171450" indent="-171450">
              <a:buFontTx/>
              <a:buChar char="-"/>
            </a:pPr>
            <a:r>
              <a:rPr lang="en-US" sz="1000" dirty="0" smtClean="0"/>
              <a:t>Import score from Microsoft form</a:t>
            </a:r>
          </a:p>
          <a:p>
            <a:pPr marL="171450" indent="-171450">
              <a:buFontTx/>
              <a:buChar char="-"/>
            </a:pPr>
            <a:r>
              <a:rPr lang="en-US" sz="1000" dirty="0" smtClean="0"/>
              <a:t>Send result to bank participant(</a:t>
            </a:r>
            <a:r>
              <a:rPr lang="en-US" sz="1000" dirty="0" err="1" smtClean="0"/>
              <a:t>sulit</a:t>
            </a:r>
            <a:r>
              <a:rPr lang="en-US" sz="1000" dirty="0" smtClean="0"/>
              <a:t> </a:t>
            </a:r>
            <a:r>
              <a:rPr lang="en-US" sz="1000" dirty="0" err="1" smtClean="0"/>
              <a:t>bgt</a:t>
            </a:r>
            <a:r>
              <a:rPr lang="en-US" sz="1000" dirty="0" smtClean="0"/>
              <a:t>)</a:t>
            </a:r>
          </a:p>
          <a:p>
            <a:pPr marL="171450" indent="-171450">
              <a:buFontTx/>
              <a:buChar char="-"/>
            </a:pPr>
            <a:r>
              <a:rPr lang="en-US" sz="1000" dirty="0" smtClean="0"/>
              <a:t>Bank participant</a:t>
            </a:r>
          </a:p>
          <a:p>
            <a:pPr marL="171450" indent="-171450">
              <a:buFontTx/>
              <a:buChar char="-"/>
            </a:pPr>
            <a:r>
              <a:rPr lang="en-US" sz="1000" dirty="0" smtClean="0"/>
              <a:t>Visualization dashboard 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945769" y="995551"/>
            <a:ext cx="319706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2. New finding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 smtClean="0"/>
              <a:t>Import score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 smtClean="0"/>
              <a:t>Sent from table in html to database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 smtClean="0"/>
              <a:t>New </a:t>
            </a:r>
            <a:r>
              <a:rPr lang="en-US" sz="1000" dirty="0" err="1" smtClean="0"/>
              <a:t>fitur</a:t>
            </a:r>
            <a:r>
              <a:rPr lang="en-US" sz="1000" dirty="0" smtClean="0"/>
              <a:t> bank participant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 smtClean="0"/>
              <a:t>Export to </a:t>
            </a:r>
            <a:r>
              <a:rPr lang="en-US" sz="1000" dirty="0" err="1" smtClean="0"/>
              <a:t>Excell</a:t>
            </a:r>
            <a:endParaRPr lang="en-US" sz="1000" dirty="0" smtClean="0"/>
          </a:p>
        </p:txBody>
      </p:sp>
    </p:spTree>
    <p:extLst>
      <p:ext uri="{BB962C8B-B14F-4D97-AF65-F5344CB8AC3E}">
        <p14:creationId xmlns:p14="http://schemas.microsoft.com/office/powerpoint/2010/main" val="19747732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/>
          <p:cNvSpPr/>
          <p:nvPr/>
        </p:nvSpPr>
        <p:spPr>
          <a:xfrm>
            <a:off x="7456649" y="4701540"/>
            <a:ext cx="1673065" cy="441960"/>
          </a:xfrm>
          <a:custGeom>
            <a:avLst/>
            <a:gdLst>
              <a:gd name="connsiteX0" fmla="*/ 232453 w 1673065"/>
              <a:gd name="connsiteY0" fmla="*/ 0 h 441960"/>
              <a:gd name="connsiteX1" fmla="*/ 1673065 w 1673065"/>
              <a:gd name="connsiteY1" fmla="*/ 0 h 441960"/>
              <a:gd name="connsiteX2" fmla="*/ 1673065 w 1673065"/>
              <a:gd name="connsiteY2" fmla="*/ 441960 h 441960"/>
              <a:gd name="connsiteX3" fmla="*/ 0 w 1673065"/>
              <a:gd name="connsiteY3" fmla="*/ 441960 h 441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3065" h="441960">
                <a:moveTo>
                  <a:pt x="232453" y="0"/>
                </a:moveTo>
                <a:lnTo>
                  <a:pt x="1673065" y="0"/>
                </a:lnTo>
                <a:lnTo>
                  <a:pt x="1673065" y="441960"/>
                </a:lnTo>
                <a:lnTo>
                  <a:pt x="0" y="441960"/>
                </a:lnTo>
                <a:close/>
              </a:path>
            </a:pathLst>
          </a:cu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4" t="2668" r="2417" b="3893"/>
          <a:stretch>
            <a:fillRect/>
          </a:stretch>
        </p:blipFill>
        <p:spPr>
          <a:xfrm>
            <a:off x="7924984" y="4732020"/>
            <a:ext cx="419848" cy="381000"/>
          </a:xfrm>
          <a:custGeom>
            <a:avLst/>
            <a:gdLst>
              <a:gd name="connsiteX0" fmla="*/ 969859 w 1939718"/>
              <a:gd name="connsiteY0" fmla="*/ 0 h 1760236"/>
              <a:gd name="connsiteX1" fmla="*/ 1939718 w 1939718"/>
              <a:gd name="connsiteY1" fmla="*/ 880118 h 1760236"/>
              <a:gd name="connsiteX2" fmla="*/ 969859 w 1939718"/>
              <a:gd name="connsiteY2" fmla="*/ 1760236 h 1760236"/>
              <a:gd name="connsiteX3" fmla="*/ 0 w 1939718"/>
              <a:gd name="connsiteY3" fmla="*/ 880118 h 1760236"/>
              <a:gd name="connsiteX4" fmla="*/ 969859 w 1939718"/>
              <a:gd name="connsiteY4" fmla="*/ 0 h 1760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39718" h="1760236">
                <a:moveTo>
                  <a:pt x="969859" y="0"/>
                </a:moveTo>
                <a:cubicBezTo>
                  <a:pt x="1505497" y="0"/>
                  <a:pt x="1939718" y="394042"/>
                  <a:pt x="1939718" y="880118"/>
                </a:cubicBezTo>
                <a:cubicBezTo>
                  <a:pt x="1939718" y="1366194"/>
                  <a:pt x="1505497" y="1760236"/>
                  <a:pt x="969859" y="1760236"/>
                </a:cubicBezTo>
                <a:cubicBezTo>
                  <a:pt x="434221" y="1760236"/>
                  <a:pt x="0" y="1366194"/>
                  <a:pt x="0" y="880118"/>
                </a:cubicBezTo>
                <a:cubicBezTo>
                  <a:pt x="0" y="394042"/>
                  <a:pt x="434221" y="0"/>
                  <a:pt x="969859" y="0"/>
                </a:cubicBezTo>
                <a:close/>
              </a:path>
            </a:pathLst>
          </a:cu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00" t="16659" r="25000" b="16875"/>
          <a:stretch>
            <a:fillRect/>
          </a:stretch>
        </p:blipFill>
        <p:spPr>
          <a:xfrm>
            <a:off x="8469005" y="4728972"/>
            <a:ext cx="385206" cy="384048"/>
          </a:xfrm>
          <a:custGeom>
            <a:avLst/>
            <a:gdLst>
              <a:gd name="connsiteX0" fmla="*/ 304800 w 609600"/>
              <a:gd name="connsiteY0" fmla="*/ 0 h 607768"/>
              <a:gd name="connsiteX1" fmla="*/ 609600 w 609600"/>
              <a:gd name="connsiteY1" fmla="*/ 303884 h 607768"/>
              <a:gd name="connsiteX2" fmla="*/ 304800 w 609600"/>
              <a:gd name="connsiteY2" fmla="*/ 607768 h 607768"/>
              <a:gd name="connsiteX3" fmla="*/ 0 w 609600"/>
              <a:gd name="connsiteY3" fmla="*/ 303884 h 607768"/>
              <a:gd name="connsiteX4" fmla="*/ 304800 w 609600"/>
              <a:gd name="connsiteY4" fmla="*/ 0 h 607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" h="607768">
                <a:moveTo>
                  <a:pt x="304800" y="0"/>
                </a:moveTo>
                <a:cubicBezTo>
                  <a:pt x="473136" y="0"/>
                  <a:pt x="609600" y="136054"/>
                  <a:pt x="609600" y="303884"/>
                </a:cubicBezTo>
                <a:cubicBezTo>
                  <a:pt x="609600" y="471714"/>
                  <a:pt x="473136" y="607768"/>
                  <a:pt x="304800" y="607768"/>
                </a:cubicBezTo>
                <a:cubicBezTo>
                  <a:pt x="136464" y="607768"/>
                  <a:pt x="0" y="471714"/>
                  <a:pt x="0" y="303884"/>
                </a:cubicBezTo>
                <a:cubicBezTo>
                  <a:pt x="0" y="136054"/>
                  <a:pt x="136464" y="0"/>
                  <a:pt x="304800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54717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/>
          <p:cNvGrpSpPr/>
          <p:nvPr/>
        </p:nvGrpSpPr>
        <p:grpSpPr>
          <a:xfrm>
            <a:off x="1422251" y="4683525"/>
            <a:ext cx="6350718" cy="332059"/>
            <a:chOff x="158438" y="8637964"/>
            <a:chExt cx="11346797" cy="593288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1682857" y="8742189"/>
              <a:ext cx="9822378" cy="0"/>
            </a:xfrm>
            <a:prstGeom prst="line">
              <a:avLst/>
            </a:prstGeom>
            <a:ln>
              <a:solidFill>
                <a:srgbClr val="D2274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Group 12"/>
            <p:cNvGrpSpPr/>
            <p:nvPr/>
          </p:nvGrpSpPr>
          <p:grpSpPr>
            <a:xfrm>
              <a:off x="158438" y="8637964"/>
              <a:ext cx="4997336" cy="593288"/>
              <a:chOff x="-1156098" y="8491512"/>
              <a:chExt cx="6512347" cy="773151"/>
            </a:xfrm>
          </p:grpSpPr>
          <p:pic>
            <p:nvPicPr>
              <p:cNvPr id="14" name="図 7"/>
              <p:cNvPicPr>
                <a:picLocks noChangeAspect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-1156098" y="8611628"/>
                <a:ext cx="1459229" cy="556316"/>
              </a:xfrm>
              <a:prstGeom prst="rect">
                <a:avLst/>
              </a:prstGeom>
            </p:spPr>
          </p:pic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1882" y="8491512"/>
                <a:ext cx="267384" cy="738552"/>
              </a:xfrm>
              <a:prstGeom prst="rect">
                <a:avLst/>
              </a:prstGeom>
            </p:spPr>
          </p:pic>
          <p:sp>
            <p:nvSpPr>
              <p:cNvPr id="20" name="TextBox 19"/>
              <p:cNvSpPr txBox="1"/>
              <p:nvPr/>
            </p:nvSpPr>
            <p:spPr>
              <a:xfrm>
                <a:off x="754903" y="8657058"/>
                <a:ext cx="4328328" cy="3012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1" dirty="0">
                    <a:solidFill>
                      <a:schemeClr val="bg1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PT. DENSO MANUFACTURING INDONESIA</a:t>
                </a: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754903" y="8789223"/>
                <a:ext cx="4328328" cy="3012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1" dirty="0">
                    <a:solidFill>
                      <a:schemeClr val="bg1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System Development</a:t>
                </a: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754900" y="8977719"/>
                <a:ext cx="4601349" cy="2869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1" dirty="0">
                    <a:solidFill>
                      <a:schemeClr val="bg1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@ DENSO CORPORATION All Rights Reserved.</a:t>
                </a:r>
              </a:p>
            </p:txBody>
          </p:sp>
        </p:grpSp>
      </p:grpSp>
      <p:sp>
        <p:nvSpPr>
          <p:cNvPr id="104" name="Rectangle 103"/>
          <p:cNvSpPr/>
          <p:nvPr/>
        </p:nvSpPr>
        <p:spPr>
          <a:xfrm>
            <a:off x="1474961" y="886227"/>
            <a:ext cx="3833285" cy="3727027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750"/>
          </a:p>
        </p:txBody>
      </p:sp>
      <p:sp>
        <p:nvSpPr>
          <p:cNvPr id="70" name="Round Diagonal Corner Rectangle 69"/>
          <p:cNvSpPr/>
          <p:nvPr/>
        </p:nvSpPr>
        <p:spPr>
          <a:xfrm>
            <a:off x="2888312" y="2217018"/>
            <a:ext cx="1354078" cy="778680"/>
          </a:xfrm>
          <a:prstGeom prst="round2DiagRect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 sz="750"/>
          </a:p>
        </p:txBody>
      </p:sp>
      <p:sp>
        <p:nvSpPr>
          <p:cNvPr id="71" name="Round Diagonal Corner Rectangle 70"/>
          <p:cNvSpPr/>
          <p:nvPr/>
        </p:nvSpPr>
        <p:spPr>
          <a:xfrm>
            <a:off x="2869778" y="2200687"/>
            <a:ext cx="1337522" cy="746786"/>
          </a:xfrm>
          <a:prstGeom prst="round2Diag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750"/>
          </a:p>
        </p:txBody>
      </p:sp>
      <p:sp>
        <p:nvSpPr>
          <p:cNvPr id="54" name="Title 1"/>
          <p:cNvSpPr>
            <a:spLocks noGrp="1"/>
          </p:cNvSpPr>
          <p:nvPr>
            <p:ph type="title"/>
          </p:nvPr>
        </p:nvSpPr>
        <p:spPr>
          <a:xfrm>
            <a:off x="3209560" y="1283"/>
            <a:ext cx="2948148" cy="585410"/>
          </a:xfrm>
        </p:spPr>
        <p:txBody>
          <a:bodyPr>
            <a:noAutofit/>
          </a:bodyPr>
          <a:lstStyle/>
          <a:p>
            <a:pPr algn="ctr"/>
            <a:r>
              <a:rPr lang="en-US" sz="2143" dirty="0">
                <a:latin typeface="Times New Roman" panose="02020603050405020304" pitchFamily="18" charset="0"/>
                <a:cs typeface="Times New Roman" panose="02020603050405020304" pitchFamily="18" charset="0"/>
              </a:rPr>
              <a:t>IOT PLC PROJECT</a:t>
            </a:r>
          </a:p>
        </p:txBody>
      </p:sp>
      <p:grpSp>
        <p:nvGrpSpPr>
          <p:cNvPr id="36" name="Group 35"/>
          <p:cNvGrpSpPr/>
          <p:nvPr/>
        </p:nvGrpSpPr>
        <p:grpSpPr>
          <a:xfrm>
            <a:off x="1399357" y="689246"/>
            <a:ext cx="6401162" cy="3845640"/>
            <a:chOff x="404486" y="1131570"/>
            <a:chExt cx="10161734" cy="6526530"/>
          </a:xfrm>
        </p:grpSpPr>
        <p:sp>
          <p:nvSpPr>
            <p:cNvPr id="33" name="Rectangle 32"/>
            <p:cNvSpPr/>
            <p:nvPr/>
          </p:nvSpPr>
          <p:spPr>
            <a:xfrm>
              <a:off x="414206" y="1332871"/>
              <a:ext cx="6085273" cy="6325229"/>
            </a:xfrm>
            <a:prstGeom prst="rect">
              <a:avLst/>
            </a:prstGeom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750"/>
            </a:p>
          </p:txBody>
        </p:sp>
        <p:sp>
          <p:nvSpPr>
            <p:cNvPr id="35" name="Round Diagonal Corner Rectangle 34"/>
            <p:cNvSpPr/>
            <p:nvPr/>
          </p:nvSpPr>
          <p:spPr>
            <a:xfrm>
              <a:off x="404486" y="1131570"/>
              <a:ext cx="2660464" cy="605790"/>
            </a:xfrm>
            <a:prstGeom prst="round2Diag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5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BACKGROUND</a:t>
              </a: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512276" y="1833694"/>
              <a:ext cx="5895879" cy="1723815"/>
            </a:xfrm>
            <a:prstGeom prst="rect">
              <a:avLst/>
            </a:prstGeom>
            <a:noFill/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marL="183692" indent="-183692">
                <a:buAutoNum type="alphaUcPeriod"/>
              </a:pPr>
              <a:r>
                <a:rPr lang="en-US" sz="857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BF43 Current Condition </a:t>
              </a:r>
              <a:r>
                <a:rPr lang="en-US" sz="857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:</a:t>
              </a:r>
            </a:p>
            <a:p>
              <a:pPr marL="471720" lvl="1" indent="-183692">
                <a:lnSpc>
                  <a:spcPct val="150000"/>
                </a:lnSpc>
                <a:buAutoNum type="arabicPeriod"/>
              </a:pPr>
              <a:r>
                <a:rPr lang="en-US" sz="857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BF43 production line has a plan to implement IoT. </a:t>
              </a:r>
            </a:p>
            <a:p>
              <a:pPr marL="471720" lvl="1" indent="-183692">
                <a:lnSpc>
                  <a:spcPct val="150000"/>
                </a:lnSpc>
                <a:buAutoNum type="arabicPeriod"/>
              </a:pPr>
              <a:r>
                <a:rPr lang="en-US" sz="857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However the infrastructure at BF43 Main </a:t>
              </a:r>
              <a:r>
                <a:rPr lang="en-US" sz="857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Assy</a:t>
              </a:r>
              <a:r>
                <a:rPr lang="en-US" sz="857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line doesn’t support for IoT connection (Several PLCs don’t have Ethernet module).</a:t>
              </a:r>
            </a:p>
            <a:p>
              <a:pPr marL="471720" lvl="1" indent="-183692">
                <a:lnSpc>
                  <a:spcPct val="150000"/>
                </a:lnSpc>
                <a:buAutoNum type="arabicPeriod"/>
              </a:pPr>
              <a:r>
                <a:rPr lang="en-US" sz="857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PLC Ethernet module with the same brand is so expensive.</a:t>
              </a: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6714711" y="1131570"/>
              <a:ext cx="3851509" cy="463354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857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B. Ideal Condition</a:t>
              </a:r>
            </a:p>
            <a:p>
              <a:r>
                <a:rPr lang="en-US" sz="857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</a:t>
              </a:r>
            </a:p>
            <a:p>
              <a:r>
                <a:rPr lang="en-US" sz="857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BF43 main </a:t>
              </a:r>
              <a:r>
                <a:rPr lang="en-US" sz="857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assy</a:t>
              </a:r>
              <a:r>
                <a:rPr lang="en-US" sz="857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line have sufficient</a:t>
              </a:r>
              <a:r>
                <a:rPr lang="en-US" sz="857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857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infrastructure to support IoT implementation.</a:t>
              </a:r>
            </a:p>
            <a:p>
              <a:r>
                <a:rPr lang="en-US" sz="857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 </a:t>
              </a:r>
            </a:p>
            <a:p>
              <a:pPr marL="471720" lvl="1" indent="-183692">
                <a:buFont typeface="+mj-lt"/>
                <a:buAutoNum type="arabicPeriod"/>
              </a:pPr>
              <a:endParaRPr lang="en-US" sz="857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471720" lvl="1" indent="-183692">
                <a:buFont typeface="+mj-lt"/>
                <a:buAutoNum type="arabicPeriod"/>
              </a:pPr>
              <a:endParaRPr lang="en-US" sz="857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471720" lvl="1" indent="-183692">
                <a:buFont typeface="+mj-lt"/>
                <a:buAutoNum type="arabicPeriod"/>
              </a:pPr>
              <a:endParaRPr lang="en-US" sz="857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471720" lvl="1" indent="-183692">
                <a:buFont typeface="+mj-lt"/>
                <a:buAutoNum type="arabicPeriod"/>
              </a:pPr>
              <a:endParaRPr lang="en-US" sz="857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lvl="1"/>
              <a:endParaRPr lang="en-US" sz="857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471720" lvl="1" indent="-183692">
                <a:buFont typeface="+mj-lt"/>
                <a:buAutoNum type="arabicPeriod"/>
              </a:pPr>
              <a:endParaRPr lang="en-US" sz="857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lvl="1"/>
              <a:endParaRPr lang="en-US" sz="857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lvl="1"/>
              <a:endParaRPr lang="en-US" sz="857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lvl="1"/>
              <a:endParaRPr lang="en-US" sz="857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lvl="1"/>
              <a:endParaRPr lang="en-US" sz="857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lvl="1"/>
              <a:endParaRPr lang="en-US" sz="857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lvl="1"/>
              <a:endParaRPr lang="en-US" sz="857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lvl="1"/>
              <a:endParaRPr lang="en-US" sz="857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lvl="1"/>
              <a:endParaRPr lang="en-US" sz="857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lvl="1"/>
              <a:endParaRPr lang="en-US" sz="857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63" name="TextBox 62"/>
          <p:cNvSpPr txBox="1"/>
          <p:nvPr/>
        </p:nvSpPr>
        <p:spPr>
          <a:xfrm>
            <a:off x="2129642" y="2084782"/>
            <a:ext cx="674179" cy="3561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57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In-Line PLC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1990811" y="2543984"/>
            <a:ext cx="954861" cy="29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43" b="1" dirty="0"/>
              <a:t>Omron CS1G CPU45</a:t>
            </a:r>
          </a:p>
        </p:txBody>
      </p:sp>
      <p:pic>
        <p:nvPicPr>
          <p:cNvPr id="82" name="Picture 81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13651" y="3565526"/>
            <a:ext cx="1017419" cy="672363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93" name="TextBox 92"/>
          <p:cNvSpPr txBox="1"/>
          <p:nvPr/>
        </p:nvSpPr>
        <p:spPr>
          <a:xfrm>
            <a:off x="7973397" y="586694"/>
            <a:ext cx="1605144" cy="2242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57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Can’t connect to internet</a:t>
            </a:r>
          </a:p>
        </p:txBody>
      </p:sp>
      <p:sp>
        <p:nvSpPr>
          <p:cNvPr id="94" name="TextBox 93"/>
          <p:cNvSpPr txBox="1"/>
          <p:nvPr/>
        </p:nvSpPr>
        <p:spPr>
          <a:xfrm>
            <a:off x="3296600" y="4205954"/>
            <a:ext cx="1227549" cy="3561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57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Can’t visualize machine condition</a:t>
            </a:r>
          </a:p>
        </p:txBody>
      </p:sp>
      <p:sp>
        <p:nvSpPr>
          <p:cNvPr id="86" name="Round Diagonal Corner Rectangle 85"/>
          <p:cNvSpPr/>
          <p:nvPr/>
        </p:nvSpPr>
        <p:spPr>
          <a:xfrm>
            <a:off x="3229249" y="2714134"/>
            <a:ext cx="1615217" cy="789269"/>
          </a:xfrm>
          <a:prstGeom prst="round2DiagRect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 sz="750"/>
          </a:p>
        </p:txBody>
      </p:sp>
      <p:sp>
        <p:nvSpPr>
          <p:cNvPr id="87" name="Round Diagonal Corner Rectangle 86"/>
          <p:cNvSpPr/>
          <p:nvPr/>
        </p:nvSpPr>
        <p:spPr>
          <a:xfrm>
            <a:off x="3187509" y="2678375"/>
            <a:ext cx="1631755" cy="779323"/>
          </a:xfrm>
          <a:prstGeom prst="round2Diag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750"/>
          </a:p>
        </p:txBody>
      </p:sp>
      <p:sp>
        <p:nvSpPr>
          <p:cNvPr id="95" name="Down Arrow 94"/>
          <p:cNvSpPr/>
          <p:nvPr/>
        </p:nvSpPr>
        <p:spPr>
          <a:xfrm>
            <a:off x="2346625" y="2681470"/>
            <a:ext cx="132782" cy="934551"/>
          </a:xfrm>
          <a:prstGeom prst="downArrow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50"/>
          </a:p>
        </p:txBody>
      </p:sp>
      <p:sp>
        <p:nvSpPr>
          <p:cNvPr id="97" name="Down Arrow 96"/>
          <p:cNvSpPr/>
          <p:nvPr/>
        </p:nvSpPr>
        <p:spPr>
          <a:xfrm>
            <a:off x="4255844" y="2379599"/>
            <a:ext cx="126006" cy="263086"/>
          </a:xfrm>
          <a:prstGeom prst="downArrow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50"/>
          </a:p>
        </p:txBody>
      </p:sp>
      <p:pic>
        <p:nvPicPr>
          <p:cNvPr id="38" name="Picture 37" descr="See the source image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100000" l="9972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96887" y="2837771"/>
            <a:ext cx="577693" cy="494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0" name="Round Diagonal Corner Rectangle 89"/>
          <p:cNvSpPr/>
          <p:nvPr/>
        </p:nvSpPr>
        <p:spPr>
          <a:xfrm>
            <a:off x="5792611" y="1457919"/>
            <a:ext cx="1615217" cy="789269"/>
          </a:xfrm>
          <a:prstGeom prst="round2DiagRect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 sz="750"/>
          </a:p>
        </p:txBody>
      </p:sp>
      <p:sp>
        <p:nvSpPr>
          <p:cNvPr id="91" name="Round Diagonal Corner Rectangle 90"/>
          <p:cNvSpPr/>
          <p:nvPr/>
        </p:nvSpPr>
        <p:spPr>
          <a:xfrm>
            <a:off x="5750871" y="1422160"/>
            <a:ext cx="1631755" cy="779323"/>
          </a:xfrm>
          <a:prstGeom prst="round2Diag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750"/>
          </a:p>
        </p:txBody>
      </p:sp>
      <p:sp>
        <p:nvSpPr>
          <p:cNvPr id="39" name="TextBox 38"/>
          <p:cNvSpPr txBox="1"/>
          <p:nvPr/>
        </p:nvSpPr>
        <p:spPr>
          <a:xfrm>
            <a:off x="3255144" y="3300252"/>
            <a:ext cx="699230" cy="178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62" dirty="0">
                <a:latin typeface="Times New Roman" panose="02020603050405020304" pitchFamily="18" charset="0"/>
                <a:cs typeface="Times New Roman" panose="02020603050405020304" pitchFamily="18" charset="0"/>
              </a:rPr>
              <a:t>Omron IP module</a:t>
            </a:r>
          </a:p>
        </p:txBody>
      </p:sp>
      <p:sp>
        <p:nvSpPr>
          <p:cNvPr id="3" name="Rectangle 2"/>
          <p:cNvSpPr/>
          <p:nvPr/>
        </p:nvSpPr>
        <p:spPr>
          <a:xfrm>
            <a:off x="7634852" y="169512"/>
            <a:ext cx="3429000" cy="619913"/>
          </a:xfrm>
          <a:prstGeom prst="rect">
            <a:avLst/>
          </a:prstGeom>
        </p:spPr>
        <p:txBody>
          <a:bodyPr>
            <a:spAutoFit/>
          </a:bodyPr>
          <a:lstStyle/>
          <a:p>
            <a:pPr marL="540615" lvl="2" indent="-68888">
              <a:buFont typeface="Arial" panose="020B0604020202020204" pitchFamily="34" charset="0"/>
              <a:buChar char="•"/>
            </a:pPr>
            <a:r>
              <a:rPr lang="en-US" sz="857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Before IoT</a:t>
            </a:r>
            <a:r>
              <a:rPr lang="en-US" sz="857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man power have to check manually line condition, such as machine condition, OR Line, Inline Defect, </a:t>
            </a:r>
            <a:r>
              <a:rPr lang="en-US" sz="857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Dandori</a:t>
            </a:r>
            <a:r>
              <a:rPr lang="en-US" sz="857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New Model, </a:t>
            </a:r>
            <a:r>
              <a:rPr lang="en-US" sz="857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Chokotei</a:t>
            </a:r>
            <a:r>
              <a:rPr lang="en-US" sz="857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Machine Broken, Tool Change Alert. </a:t>
            </a:r>
          </a:p>
        </p:txBody>
      </p:sp>
      <p:sp>
        <p:nvSpPr>
          <p:cNvPr id="102" name="Round Diagonal Corner Rectangle 101"/>
          <p:cNvSpPr/>
          <p:nvPr/>
        </p:nvSpPr>
        <p:spPr>
          <a:xfrm>
            <a:off x="5531646" y="2495864"/>
            <a:ext cx="2216689" cy="945718"/>
          </a:xfrm>
          <a:prstGeom prst="round2DiagRect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 sz="750"/>
          </a:p>
        </p:txBody>
      </p:sp>
      <p:sp>
        <p:nvSpPr>
          <p:cNvPr id="106" name="Round Diagonal Corner Rectangle 105"/>
          <p:cNvSpPr/>
          <p:nvPr/>
        </p:nvSpPr>
        <p:spPr>
          <a:xfrm>
            <a:off x="5489907" y="2460106"/>
            <a:ext cx="2239385" cy="933800"/>
          </a:xfrm>
          <a:prstGeom prst="round2Diag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750"/>
          </a:p>
        </p:txBody>
      </p:sp>
      <p:pic>
        <p:nvPicPr>
          <p:cNvPr id="42" name="Picture 41" descr="See the source image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100000" l="9972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45674" y="1436494"/>
            <a:ext cx="560801" cy="480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43" descr="Four Important Rules to Safely Use &lt;strong&gt;Cloud&lt;/strong&gt; Storage as &lt;strong&gt;Cloud&lt;/strong&gt; Backup - Ask Leo!"/>
          <p:cNvPicPr>
            <a:picLocks noChangeAspect="1"/>
          </p:cNvPicPr>
          <p:nvPr/>
        </p:nvPicPr>
        <p:blipFill rotWithShape="1">
          <a:blip r:embed="rId8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82" b="8531"/>
          <a:stretch/>
        </p:blipFill>
        <p:spPr>
          <a:xfrm>
            <a:off x="9414727" y="940085"/>
            <a:ext cx="683680" cy="660412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47276" y="2617731"/>
            <a:ext cx="611803" cy="377967"/>
          </a:xfrm>
          <a:prstGeom prst="rect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98678" l="0" r="98649">
                        <a14:foregroundMark x1="29730" y1="55947" x2="28829" y2="20705"/>
                        <a14:foregroundMark x1="29730" y1="23348" x2="79730" y2="22467"/>
                        <a14:foregroundMark x1="27027" y1="71366" x2="26126" y2="69163"/>
                        <a14:foregroundMark x1="92793" y1="74009" x2="92793" y2="7400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34183" y="2335136"/>
            <a:ext cx="1132795" cy="1158308"/>
          </a:xfrm>
          <a:prstGeom prst="rect">
            <a:avLst/>
          </a:prstGeom>
        </p:spPr>
      </p:pic>
      <p:pic>
        <p:nvPicPr>
          <p:cNvPr id="57" name="Picture 56" descr="Download Angle Harper Symbol Roy &lt;strong&gt;Arrow&lt;/strong&gt; Drawing HQ PNG Image | FreePNGImg"/>
          <p:cNvPicPr>
            <a:picLocks noChangeAspect="1"/>
          </p:cNvPicPr>
          <p:nvPr/>
        </p:nvPicPr>
        <p:blipFill>
          <a:blip r:embed="rId12" cstate="email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5752462" flipV="1">
            <a:off x="6084682" y="2690028"/>
            <a:ext cx="425692" cy="389109"/>
          </a:xfrm>
          <a:prstGeom prst="rect">
            <a:avLst/>
          </a:prstGeom>
        </p:spPr>
      </p:pic>
      <p:sp>
        <p:nvSpPr>
          <p:cNvPr id="8" name="Cross 7"/>
          <p:cNvSpPr/>
          <p:nvPr/>
        </p:nvSpPr>
        <p:spPr>
          <a:xfrm>
            <a:off x="6427916" y="1575464"/>
            <a:ext cx="212535" cy="196626"/>
          </a:xfrm>
          <a:prstGeom prst="plus">
            <a:avLst>
              <a:gd name="adj" fmla="val 40013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50"/>
          </a:p>
        </p:txBody>
      </p:sp>
      <p:sp>
        <p:nvSpPr>
          <p:cNvPr id="60" name="TextBox 59"/>
          <p:cNvSpPr txBox="1"/>
          <p:nvPr/>
        </p:nvSpPr>
        <p:spPr>
          <a:xfrm>
            <a:off x="5817956" y="1922575"/>
            <a:ext cx="674179" cy="2242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57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PLC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6606839" y="1851297"/>
            <a:ext cx="674179" cy="3561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57" dirty="0">
                <a:latin typeface="Times New Roman" panose="02020603050405020304" pitchFamily="18" charset="0"/>
                <a:cs typeface="Times New Roman" panose="02020603050405020304" pitchFamily="18" charset="0"/>
              </a:rPr>
              <a:t>Ethernet module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5523428" y="3152746"/>
            <a:ext cx="674179" cy="2242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57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Network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6782025" y="3216851"/>
            <a:ext cx="801276" cy="2242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57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Visualization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4077659" y="2717337"/>
            <a:ext cx="723698" cy="35612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57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EXPENSIVE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23623" y="2888800"/>
            <a:ext cx="418839" cy="418839"/>
          </a:xfrm>
          <a:prstGeom prst="rect">
            <a:avLst/>
          </a:prstGeom>
        </p:spPr>
      </p:pic>
      <p:sp>
        <p:nvSpPr>
          <p:cNvPr id="73" name="Down Arrow 72"/>
          <p:cNvSpPr/>
          <p:nvPr/>
        </p:nvSpPr>
        <p:spPr>
          <a:xfrm rot="16200000">
            <a:off x="3862470" y="2959031"/>
            <a:ext cx="255747" cy="276683"/>
          </a:xfrm>
          <a:prstGeom prst="downArrow">
            <a:avLst/>
          </a:prstGeom>
          <a:solidFill>
            <a:srgbClr val="D748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50"/>
          </a:p>
        </p:txBody>
      </p:sp>
      <p:sp>
        <p:nvSpPr>
          <p:cNvPr id="16" name="Rectangle 15"/>
          <p:cNvSpPr/>
          <p:nvPr/>
        </p:nvSpPr>
        <p:spPr>
          <a:xfrm>
            <a:off x="2866995" y="2374167"/>
            <a:ext cx="1476731" cy="53327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50"/>
          </a:p>
        </p:txBody>
      </p:sp>
      <p:pic>
        <p:nvPicPr>
          <p:cNvPr id="1040" name="Picture 16" descr="Computer Networking Icon #177037 - Free Icons Library"/>
          <p:cNvPicPr>
            <a:picLocks noChangeAspect="1" noChangeArrowheads="1"/>
          </p:cNvPicPr>
          <p:nvPr/>
        </p:nvPicPr>
        <p:blipFill>
          <a:blip r:embed="rId14" cstate="email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0" b="100000" l="0" r="99111">
                        <a14:foregroundMark x1="64000" y1="93333" x2="67556" y2="96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38788" y="3688581"/>
            <a:ext cx="554773" cy="554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4" name="TextBox 73"/>
          <p:cNvSpPr txBox="1"/>
          <p:nvPr/>
        </p:nvSpPr>
        <p:spPr>
          <a:xfrm>
            <a:off x="2088865" y="4202815"/>
            <a:ext cx="674179" cy="2242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57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Network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4330919" y="2240316"/>
            <a:ext cx="752914" cy="488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43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Buying Ethernet module at market for same brand</a:t>
            </a:r>
          </a:p>
        </p:txBody>
      </p:sp>
      <p:sp>
        <p:nvSpPr>
          <p:cNvPr id="76" name="Multiply 75"/>
          <p:cNvSpPr/>
          <p:nvPr/>
        </p:nvSpPr>
        <p:spPr>
          <a:xfrm>
            <a:off x="2077186" y="3596036"/>
            <a:ext cx="697536" cy="707385"/>
          </a:xfrm>
          <a:prstGeom prst="mathMultiply">
            <a:avLst>
              <a:gd name="adj1" fmla="val 611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50"/>
          </a:p>
        </p:txBody>
      </p:sp>
      <p:sp>
        <p:nvSpPr>
          <p:cNvPr id="77" name="Multiply 76"/>
          <p:cNvSpPr/>
          <p:nvPr/>
        </p:nvSpPr>
        <p:spPr>
          <a:xfrm>
            <a:off x="3514583" y="3507509"/>
            <a:ext cx="859351" cy="815897"/>
          </a:xfrm>
          <a:prstGeom prst="mathMultiply">
            <a:avLst>
              <a:gd name="adj1" fmla="val 374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50"/>
          </a:p>
        </p:txBody>
      </p:sp>
      <p:pic>
        <p:nvPicPr>
          <p:cNvPr id="81" name="Picture 10" descr="CS1G-CPU45H - ซีพียู (OMRON) - ElectGo"/>
          <p:cNvPicPr>
            <a:picLocks noChangeAspect="1" noChangeArrowheads="1"/>
          </p:cNvPicPr>
          <p:nvPr/>
        </p:nvPicPr>
        <p:blipFill>
          <a:blip r:embed="rId16" cstate="email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0" b="100000" l="10000" r="9716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flipH="1">
            <a:off x="5984822" y="1471318"/>
            <a:ext cx="433067" cy="433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1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65408" y="2255672"/>
            <a:ext cx="600149" cy="287084"/>
          </a:xfrm>
          <a:prstGeom prst="rect">
            <a:avLst/>
          </a:prstGeom>
        </p:spPr>
      </p:pic>
      <p:sp>
        <p:nvSpPr>
          <p:cNvPr id="24" name="Right Arrow 23"/>
          <p:cNvSpPr/>
          <p:nvPr/>
        </p:nvSpPr>
        <p:spPr>
          <a:xfrm>
            <a:off x="2763044" y="3901707"/>
            <a:ext cx="540497" cy="10521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50"/>
          </a:p>
        </p:txBody>
      </p:sp>
      <p:sp>
        <p:nvSpPr>
          <p:cNvPr id="11" name="Rounded Rectangular Callout 10"/>
          <p:cNvSpPr/>
          <p:nvPr/>
        </p:nvSpPr>
        <p:spPr>
          <a:xfrm>
            <a:off x="1693574" y="2197609"/>
            <a:ext cx="338148" cy="299690"/>
          </a:xfrm>
          <a:prstGeom prst="wedgeRoundRectCallout">
            <a:avLst>
              <a:gd name="adj1" fmla="val 201905"/>
              <a:gd name="adj2" fmla="val -477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89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LAN PORT</a:t>
            </a:r>
          </a:p>
        </p:txBody>
      </p:sp>
      <p:sp>
        <p:nvSpPr>
          <p:cNvPr id="2" name="Multiply 1"/>
          <p:cNvSpPr/>
          <p:nvPr/>
        </p:nvSpPr>
        <p:spPr>
          <a:xfrm>
            <a:off x="1621573" y="2111936"/>
            <a:ext cx="482150" cy="471035"/>
          </a:xfrm>
          <a:prstGeom prst="mathMultiply">
            <a:avLst>
              <a:gd name="adj1" fmla="val 9620"/>
            </a:avLst>
          </a:prstGeom>
          <a:solidFill>
            <a:srgbClr val="C00000">
              <a:alpha val="6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50"/>
          </a:p>
        </p:txBody>
      </p:sp>
      <p:sp>
        <p:nvSpPr>
          <p:cNvPr id="96" name="Down Arrow 95"/>
          <p:cNvSpPr/>
          <p:nvPr/>
        </p:nvSpPr>
        <p:spPr>
          <a:xfrm>
            <a:off x="6501950" y="2229115"/>
            <a:ext cx="183590" cy="230991"/>
          </a:xfrm>
          <a:prstGeom prst="downArrow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50"/>
          </a:p>
        </p:txBody>
      </p:sp>
      <p:sp>
        <p:nvSpPr>
          <p:cNvPr id="107" name="TextBox 106"/>
          <p:cNvSpPr txBox="1"/>
          <p:nvPr/>
        </p:nvSpPr>
        <p:spPr>
          <a:xfrm>
            <a:off x="6543556" y="2243239"/>
            <a:ext cx="674179" cy="2242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57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Internet</a:t>
            </a:r>
          </a:p>
        </p:txBody>
      </p:sp>
      <p:pic>
        <p:nvPicPr>
          <p:cNvPr id="1038" name="Picture 14" descr="Laporan Harta Kekayaan Aparatur Sipil Negara (LHKASN)"/>
          <p:cNvPicPr>
            <a:picLocks noChangeAspect="1" noChangeArrowheads="1"/>
          </p:cNvPicPr>
          <p:nvPr/>
        </p:nvPicPr>
        <p:blipFill>
          <a:blip r:embed="rId19" cstate="email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0" b="100000" l="0" r="100000">
                        <a14:foregroundMark x1="28953" y1="50270" x2="34419" y2="591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49191" y="2250141"/>
            <a:ext cx="214499" cy="184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Rectangle 25"/>
          <p:cNvSpPr/>
          <p:nvPr/>
        </p:nvSpPr>
        <p:spPr>
          <a:xfrm>
            <a:off x="5145768" y="3522948"/>
            <a:ext cx="2582189" cy="1147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857" dirty="0">
                <a:latin typeface="Times New Roman" panose="02020603050405020304" pitchFamily="18" charset="0"/>
                <a:cs typeface="Times New Roman" panose="02020603050405020304" pitchFamily="18" charset="0"/>
              </a:rPr>
              <a:t>IoT Implementation</a:t>
            </a:r>
          </a:p>
          <a:p>
            <a:pPr marL="540615" lvl="2" indent="-68888">
              <a:buFont typeface="Arial" panose="020B0604020202020204" pitchFamily="34" charset="0"/>
              <a:buChar char="•"/>
            </a:pPr>
            <a:r>
              <a:rPr lang="en-US" sz="857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Machine condition item (OR Line, Inline Defect, </a:t>
            </a:r>
            <a:r>
              <a:rPr lang="en-US" sz="857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Dandori</a:t>
            </a:r>
            <a:r>
              <a:rPr lang="en-US" sz="857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857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Chokotei</a:t>
            </a:r>
            <a:r>
              <a:rPr lang="en-US" sz="857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Machine Broken) at production line can be detected </a:t>
            </a:r>
            <a:r>
              <a:rPr lang="en-US" sz="857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automatically</a:t>
            </a:r>
            <a:r>
              <a:rPr lang="en-US" sz="857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using IoT. When those things are detected man power can directly fix it and plan for kaizen that could increase OR.</a:t>
            </a:r>
          </a:p>
        </p:txBody>
      </p:sp>
      <p:sp>
        <p:nvSpPr>
          <p:cNvPr id="27" name="Rectangle 26"/>
          <p:cNvSpPr/>
          <p:nvPr/>
        </p:nvSpPr>
        <p:spPr>
          <a:xfrm>
            <a:off x="5374344" y="689246"/>
            <a:ext cx="2489056" cy="3924008"/>
          </a:xfrm>
          <a:prstGeom prst="rect">
            <a:avLst/>
          </a:prstGeom>
          <a:noFill/>
          <a:ln w="1905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 sz="750"/>
          </a:p>
        </p:txBody>
      </p:sp>
      <p:sp>
        <p:nvSpPr>
          <p:cNvPr id="28" name="Rectangle 27"/>
          <p:cNvSpPr/>
          <p:nvPr/>
        </p:nvSpPr>
        <p:spPr>
          <a:xfrm>
            <a:off x="2992219" y="4765341"/>
            <a:ext cx="4808299" cy="31256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sz="1071" dirty="0">
                <a:solidFill>
                  <a:schemeClr val="tx1"/>
                </a:solidFill>
              </a:rPr>
              <a:t>Several machines at BF43 line need Ethernet module to support IoT connection</a:t>
            </a:r>
          </a:p>
        </p:txBody>
      </p:sp>
      <p:pic>
        <p:nvPicPr>
          <p:cNvPr id="108" name="Picture 16" descr="Computer Networking Icon #177037 - Free Icons Library"/>
          <p:cNvPicPr>
            <a:picLocks noChangeAspect="1" noChangeArrowheads="1"/>
          </p:cNvPicPr>
          <p:nvPr/>
        </p:nvPicPr>
        <p:blipFill>
          <a:blip r:embed="rId14" cstate="email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0" b="100000" l="0" r="99111">
                        <a14:foregroundMark x1="64000" y1="93333" x2="67556" y2="96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82624" y="2615804"/>
            <a:ext cx="554773" cy="554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2407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1298385" y="2439669"/>
            <a:ext cx="4101767" cy="2104625"/>
          </a:xfrm>
          <a:prstGeom prst="rect">
            <a:avLst/>
          </a:prstGeom>
          <a:noFill/>
          <a:ln w="190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 sz="750"/>
          </a:p>
        </p:txBody>
      </p:sp>
      <p:grpSp>
        <p:nvGrpSpPr>
          <p:cNvPr id="32" name="Group 31"/>
          <p:cNvGrpSpPr/>
          <p:nvPr/>
        </p:nvGrpSpPr>
        <p:grpSpPr>
          <a:xfrm>
            <a:off x="1422251" y="4683525"/>
            <a:ext cx="6350718" cy="332059"/>
            <a:chOff x="158438" y="8637964"/>
            <a:chExt cx="11346797" cy="593288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1682857" y="8742189"/>
              <a:ext cx="9822378" cy="0"/>
            </a:xfrm>
            <a:prstGeom prst="line">
              <a:avLst/>
            </a:prstGeom>
            <a:ln>
              <a:solidFill>
                <a:srgbClr val="D2274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Group 12"/>
            <p:cNvGrpSpPr/>
            <p:nvPr/>
          </p:nvGrpSpPr>
          <p:grpSpPr>
            <a:xfrm>
              <a:off x="158438" y="8637964"/>
              <a:ext cx="4997336" cy="593288"/>
              <a:chOff x="-1156098" y="8491512"/>
              <a:chExt cx="6512347" cy="773151"/>
            </a:xfrm>
          </p:grpSpPr>
          <p:pic>
            <p:nvPicPr>
              <p:cNvPr id="14" name="図 7"/>
              <p:cNvPicPr>
                <a:picLocks noChangeAspect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-1156098" y="8611628"/>
                <a:ext cx="1459229" cy="556316"/>
              </a:xfrm>
              <a:prstGeom prst="rect">
                <a:avLst/>
              </a:prstGeom>
            </p:spPr>
          </p:pic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1882" y="8491512"/>
                <a:ext cx="267384" cy="738552"/>
              </a:xfrm>
              <a:prstGeom prst="rect">
                <a:avLst/>
              </a:prstGeom>
            </p:spPr>
          </p:pic>
          <p:sp>
            <p:nvSpPr>
              <p:cNvPr id="20" name="TextBox 19"/>
              <p:cNvSpPr txBox="1"/>
              <p:nvPr/>
            </p:nvSpPr>
            <p:spPr>
              <a:xfrm>
                <a:off x="754903" y="8657058"/>
                <a:ext cx="4328328" cy="3012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1" dirty="0">
                    <a:solidFill>
                      <a:schemeClr val="bg1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PT. DENSO MANUFACTURING INDONESIA</a:t>
                </a: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754903" y="8789223"/>
                <a:ext cx="4328328" cy="3012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1" dirty="0">
                    <a:solidFill>
                      <a:schemeClr val="bg1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System Development</a:t>
                </a: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754900" y="8977719"/>
                <a:ext cx="4601349" cy="2869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1" dirty="0">
                    <a:solidFill>
                      <a:schemeClr val="bg1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@ DENSO CORPORATION All Rights Reserved.</a:t>
                </a:r>
              </a:p>
            </p:txBody>
          </p:sp>
        </p:grpSp>
      </p:grpSp>
      <p:grpSp>
        <p:nvGrpSpPr>
          <p:cNvPr id="28" name="Group 27"/>
          <p:cNvGrpSpPr/>
          <p:nvPr/>
        </p:nvGrpSpPr>
        <p:grpSpPr>
          <a:xfrm>
            <a:off x="3431683" y="3408641"/>
            <a:ext cx="434979" cy="453094"/>
            <a:chOff x="15071285" y="4107838"/>
            <a:chExt cx="1273233" cy="1326257"/>
          </a:xfrm>
        </p:grpSpPr>
        <p:pic>
          <p:nvPicPr>
            <p:cNvPr id="149" name="Picture 148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5071285" y="4308317"/>
              <a:ext cx="1273233" cy="1125778"/>
            </a:xfrm>
            <a:prstGeom prst="rect">
              <a:avLst/>
            </a:prstGeom>
          </p:spPr>
        </p:pic>
        <p:pic>
          <p:nvPicPr>
            <p:cNvPr id="150" name="Picture 149"/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5183307" y="4107838"/>
              <a:ext cx="988716" cy="380282"/>
            </a:xfrm>
            <a:prstGeom prst="rect">
              <a:avLst/>
            </a:prstGeom>
          </p:spPr>
        </p:pic>
      </p:grpSp>
      <p:sp>
        <p:nvSpPr>
          <p:cNvPr id="54" name="Title 1"/>
          <p:cNvSpPr>
            <a:spLocks noGrp="1"/>
          </p:cNvSpPr>
          <p:nvPr>
            <p:ph type="title"/>
          </p:nvPr>
        </p:nvSpPr>
        <p:spPr>
          <a:xfrm>
            <a:off x="3140042" y="-84093"/>
            <a:ext cx="2948148" cy="585410"/>
          </a:xfrm>
        </p:spPr>
        <p:txBody>
          <a:bodyPr>
            <a:noAutofit/>
          </a:bodyPr>
          <a:lstStyle/>
          <a:p>
            <a:pPr algn="ctr"/>
            <a:r>
              <a:rPr lang="en-US" sz="2143" dirty="0">
                <a:latin typeface="Times New Roman" panose="02020603050405020304" pitchFamily="18" charset="0"/>
                <a:cs typeface="Times New Roman" panose="02020603050405020304" pitchFamily="18" charset="0"/>
              </a:rPr>
              <a:t>IOT PLC PROJECT</a:t>
            </a:r>
          </a:p>
        </p:txBody>
      </p:sp>
      <p:grpSp>
        <p:nvGrpSpPr>
          <p:cNvPr id="36" name="Group 35"/>
          <p:cNvGrpSpPr/>
          <p:nvPr/>
        </p:nvGrpSpPr>
        <p:grpSpPr>
          <a:xfrm>
            <a:off x="1298385" y="408573"/>
            <a:ext cx="4067495" cy="1809823"/>
            <a:chOff x="404350" y="1128119"/>
            <a:chExt cx="6095129" cy="6529981"/>
          </a:xfrm>
        </p:grpSpPr>
        <p:sp>
          <p:nvSpPr>
            <p:cNvPr id="33" name="Rectangle 32"/>
            <p:cNvSpPr/>
            <p:nvPr/>
          </p:nvSpPr>
          <p:spPr>
            <a:xfrm>
              <a:off x="414206" y="1332871"/>
              <a:ext cx="6085273" cy="6325229"/>
            </a:xfrm>
            <a:prstGeom prst="rect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750" dirty="0"/>
            </a:p>
          </p:txBody>
        </p:sp>
        <p:sp>
          <p:nvSpPr>
            <p:cNvPr id="35" name="Round Diagonal Corner Rectangle 34"/>
            <p:cNvSpPr/>
            <p:nvPr/>
          </p:nvSpPr>
          <p:spPr>
            <a:xfrm>
              <a:off x="404350" y="1128119"/>
              <a:ext cx="3794190" cy="830168"/>
            </a:xfrm>
            <a:prstGeom prst="round2Diag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71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PROJECT’S EXPLANATION</a:t>
              </a:r>
            </a:p>
          </p:txBody>
        </p:sp>
      </p:grpSp>
      <p:sp>
        <p:nvSpPr>
          <p:cNvPr id="101" name="Round Diagonal Corner Rectangle 100"/>
          <p:cNvSpPr/>
          <p:nvPr/>
        </p:nvSpPr>
        <p:spPr>
          <a:xfrm>
            <a:off x="5496370" y="538765"/>
            <a:ext cx="2327268" cy="4023423"/>
          </a:xfrm>
          <a:prstGeom prst="round2DiagRect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 sz="750"/>
          </a:p>
        </p:txBody>
      </p:sp>
      <p:sp>
        <p:nvSpPr>
          <p:cNvPr id="98" name="Round Diagonal Corner Rectangle 97"/>
          <p:cNvSpPr/>
          <p:nvPr/>
        </p:nvSpPr>
        <p:spPr>
          <a:xfrm>
            <a:off x="5436231" y="503708"/>
            <a:ext cx="2351096" cy="4040586"/>
          </a:xfrm>
          <a:prstGeom prst="round2Diag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750"/>
          </a:p>
        </p:txBody>
      </p:sp>
      <p:grpSp>
        <p:nvGrpSpPr>
          <p:cNvPr id="25" name="Group 24"/>
          <p:cNvGrpSpPr/>
          <p:nvPr/>
        </p:nvGrpSpPr>
        <p:grpSpPr>
          <a:xfrm>
            <a:off x="5433457" y="436660"/>
            <a:ext cx="448204" cy="647177"/>
            <a:chOff x="8189762" y="2295"/>
            <a:chExt cx="836647" cy="1208063"/>
          </a:xfrm>
        </p:grpSpPr>
        <p:sp>
          <p:nvSpPr>
            <p:cNvPr id="139" name="Right Triangle 138"/>
            <p:cNvSpPr/>
            <p:nvPr/>
          </p:nvSpPr>
          <p:spPr>
            <a:xfrm rot="5400000">
              <a:off x="8190567" y="199896"/>
              <a:ext cx="835037" cy="836647"/>
            </a:xfrm>
            <a:prstGeom prst="rtTriangle">
              <a:avLst/>
            </a:prstGeom>
            <a:solidFill>
              <a:srgbClr val="FFFFFF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50"/>
            </a:p>
          </p:txBody>
        </p:sp>
        <p:sp>
          <p:nvSpPr>
            <p:cNvPr id="140" name="Rectangle 139"/>
            <p:cNvSpPr/>
            <p:nvPr/>
          </p:nvSpPr>
          <p:spPr>
            <a:xfrm rot="18897208">
              <a:off x="8034212" y="583467"/>
              <a:ext cx="1208063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50"/>
            </a:p>
          </p:txBody>
        </p:sp>
      </p:grpSp>
      <p:sp>
        <p:nvSpPr>
          <p:cNvPr id="189" name="Round Diagonal Corner Rectangle 188"/>
          <p:cNvSpPr/>
          <p:nvPr/>
        </p:nvSpPr>
        <p:spPr>
          <a:xfrm>
            <a:off x="1533785" y="868505"/>
            <a:ext cx="1917499" cy="1047614"/>
          </a:xfrm>
          <a:prstGeom prst="round2DiagRect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 sz="750"/>
          </a:p>
        </p:txBody>
      </p:sp>
      <p:sp>
        <p:nvSpPr>
          <p:cNvPr id="89" name="Round Diagonal Corner Rectangle 88"/>
          <p:cNvSpPr/>
          <p:nvPr/>
        </p:nvSpPr>
        <p:spPr>
          <a:xfrm>
            <a:off x="5431916" y="411192"/>
            <a:ext cx="1625502" cy="225177"/>
          </a:xfrm>
          <a:prstGeom prst="round2Diag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71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TARGET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538930" y="723522"/>
            <a:ext cx="2171173" cy="2325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11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Reduce Cost 243MRp</a:t>
            </a:r>
          </a:p>
        </p:txBody>
      </p:sp>
      <p:grpSp>
        <p:nvGrpSpPr>
          <p:cNvPr id="53" name="Group 52"/>
          <p:cNvGrpSpPr/>
          <p:nvPr/>
        </p:nvGrpSpPr>
        <p:grpSpPr>
          <a:xfrm>
            <a:off x="1453142" y="829450"/>
            <a:ext cx="1956573" cy="1051337"/>
            <a:chOff x="8250718" y="4736689"/>
            <a:chExt cx="4250815" cy="4956657"/>
          </a:xfrm>
        </p:grpSpPr>
        <p:sp>
          <p:nvSpPr>
            <p:cNvPr id="154" name="Round Diagonal Corner Rectangle 153"/>
            <p:cNvSpPr/>
            <p:nvPr/>
          </p:nvSpPr>
          <p:spPr>
            <a:xfrm>
              <a:off x="8283050" y="4736689"/>
              <a:ext cx="4218483" cy="4956657"/>
            </a:xfrm>
            <a:prstGeom prst="round2DiagRect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750"/>
            </a:p>
          </p:txBody>
        </p:sp>
        <p:grpSp>
          <p:nvGrpSpPr>
            <p:cNvPr id="155" name="Group 154"/>
            <p:cNvGrpSpPr/>
            <p:nvPr/>
          </p:nvGrpSpPr>
          <p:grpSpPr>
            <a:xfrm>
              <a:off x="8250718" y="4809935"/>
              <a:ext cx="985435" cy="835037"/>
              <a:chOff x="8154555" y="200700"/>
              <a:chExt cx="985435" cy="835037"/>
            </a:xfrm>
          </p:grpSpPr>
          <p:sp>
            <p:nvSpPr>
              <p:cNvPr id="156" name="Right Triangle 155"/>
              <p:cNvSpPr/>
              <p:nvPr/>
            </p:nvSpPr>
            <p:spPr>
              <a:xfrm rot="5400000">
                <a:off x="8190567" y="199895"/>
                <a:ext cx="835037" cy="836647"/>
              </a:xfrm>
              <a:prstGeom prst="rtTriangle">
                <a:avLst/>
              </a:prstGeom>
              <a:solidFill>
                <a:srgbClr val="FFFFFF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50"/>
              </a:p>
            </p:txBody>
          </p:sp>
          <p:sp>
            <p:nvSpPr>
              <p:cNvPr id="157" name="Rectangle 156"/>
              <p:cNvSpPr/>
              <p:nvPr/>
            </p:nvSpPr>
            <p:spPr>
              <a:xfrm rot="19998632">
                <a:off x="8154555" y="548584"/>
                <a:ext cx="985435" cy="8606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50"/>
              </a:p>
            </p:txBody>
          </p:sp>
        </p:grpSp>
      </p:grpSp>
      <p:grpSp>
        <p:nvGrpSpPr>
          <p:cNvPr id="5" name="Group 4"/>
          <p:cNvGrpSpPr/>
          <p:nvPr/>
        </p:nvGrpSpPr>
        <p:grpSpPr>
          <a:xfrm>
            <a:off x="3497335" y="1373346"/>
            <a:ext cx="1668363" cy="761521"/>
            <a:chOff x="8300891" y="2137178"/>
            <a:chExt cx="4283634" cy="1077475"/>
          </a:xfrm>
        </p:grpSpPr>
        <p:grpSp>
          <p:nvGrpSpPr>
            <p:cNvPr id="49" name="Group 48"/>
            <p:cNvGrpSpPr/>
            <p:nvPr/>
          </p:nvGrpSpPr>
          <p:grpSpPr>
            <a:xfrm>
              <a:off x="8300891" y="2186923"/>
              <a:ext cx="4283634" cy="1027730"/>
              <a:chOff x="8606790" y="626451"/>
              <a:chExt cx="3406808" cy="1230439"/>
            </a:xfrm>
          </p:grpSpPr>
          <p:sp>
            <p:nvSpPr>
              <p:cNvPr id="68" name="Round Diagonal Corner Rectangle 67"/>
              <p:cNvSpPr/>
              <p:nvPr/>
            </p:nvSpPr>
            <p:spPr>
              <a:xfrm>
                <a:off x="8692608" y="718838"/>
                <a:ext cx="3320990" cy="1138052"/>
              </a:xfrm>
              <a:prstGeom prst="round2Diag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 w="9525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2"/>
              </a:fontRef>
            </p:style>
            <p:txBody>
              <a:bodyPr rtlCol="0" anchor="ctr"/>
              <a:lstStyle/>
              <a:p>
                <a:pPr algn="ctr"/>
                <a:endParaRPr lang="en-US" sz="750"/>
              </a:p>
            </p:txBody>
          </p:sp>
          <p:sp>
            <p:nvSpPr>
              <p:cNvPr id="69" name="Round Diagonal Corner Rectangle 68"/>
              <p:cNvSpPr/>
              <p:nvPr/>
            </p:nvSpPr>
            <p:spPr>
              <a:xfrm>
                <a:off x="8606790" y="626451"/>
                <a:ext cx="3354993" cy="1189290"/>
              </a:xfrm>
              <a:prstGeom prst="round2DiagRect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750"/>
              </a:p>
            </p:txBody>
          </p:sp>
        </p:grpSp>
        <p:sp>
          <p:nvSpPr>
            <p:cNvPr id="50" name="Round Diagonal Corner Rectangle 49"/>
            <p:cNvSpPr/>
            <p:nvPr/>
          </p:nvSpPr>
          <p:spPr>
            <a:xfrm>
              <a:off x="8300891" y="2137178"/>
              <a:ext cx="3449865" cy="201433"/>
            </a:xfrm>
            <a:prstGeom prst="round2Diag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89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FUNCTION OF IOT PLC</a:t>
              </a: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8435984" y="2412541"/>
              <a:ext cx="3943370" cy="7838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22461" indent="-122461">
                <a:buAutoNum type="arabicPeriod"/>
              </a:pPr>
              <a:r>
                <a:rPr lang="en-US" sz="75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Visualize real time machine condition</a:t>
              </a:r>
            </a:p>
            <a:p>
              <a:pPr marL="122461" indent="-122461">
                <a:buAutoNum type="arabicPeriod"/>
              </a:pPr>
              <a:r>
                <a:rPr lang="en-US" sz="75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Preventive maintenance tool</a:t>
              </a:r>
            </a:p>
            <a:p>
              <a:pPr marL="122461" indent="-122461">
                <a:buAutoNum type="arabicPeriod"/>
              </a:pPr>
              <a:r>
                <a:rPr lang="en-US" sz="75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Analyze machine work </a:t>
              </a:r>
            </a:p>
          </p:txBody>
        </p:sp>
      </p:grpSp>
      <p:grpSp>
        <p:nvGrpSpPr>
          <p:cNvPr id="78" name="Group 77"/>
          <p:cNvGrpSpPr/>
          <p:nvPr/>
        </p:nvGrpSpPr>
        <p:grpSpPr>
          <a:xfrm>
            <a:off x="3501992" y="668940"/>
            <a:ext cx="1656956" cy="789966"/>
            <a:chOff x="8300891" y="2302921"/>
            <a:chExt cx="4283634" cy="1474602"/>
          </a:xfrm>
        </p:grpSpPr>
        <p:grpSp>
          <p:nvGrpSpPr>
            <p:cNvPr id="80" name="Group 79"/>
            <p:cNvGrpSpPr/>
            <p:nvPr/>
          </p:nvGrpSpPr>
          <p:grpSpPr>
            <a:xfrm>
              <a:off x="8300891" y="2363666"/>
              <a:ext cx="4283634" cy="1228395"/>
              <a:chOff x="8606790" y="838054"/>
              <a:chExt cx="3406808" cy="1470683"/>
            </a:xfrm>
          </p:grpSpPr>
          <p:sp>
            <p:nvSpPr>
              <p:cNvPr id="84" name="Round Diagonal Corner Rectangle 83"/>
              <p:cNvSpPr/>
              <p:nvPr/>
            </p:nvSpPr>
            <p:spPr>
              <a:xfrm>
                <a:off x="8692608" y="921704"/>
                <a:ext cx="3320990" cy="1387033"/>
              </a:xfrm>
              <a:prstGeom prst="round2Diag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 w="9525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2"/>
              </a:fontRef>
            </p:style>
            <p:txBody>
              <a:bodyPr rtlCol="0" anchor="ctr"/>
              <a:lstStyle/>
              <a:p>
                <a:pPr algn="ctr"/>
                <a:endParaRPr lang="en-US" sz="750"/>
              </a:p>
            </p:txBody>
          </p:sp>
          <p:sp>
            <p:nvSpPr>
              <p:cNvPr id="85" name="Round Diagonal Corner Rectangle 84"/>
              <p:cNvSpPr/>
              <p:nvPr/>
            </p:nvSpPr>
            <p:spPr>
              <a:xfrm>
                <a:off x="8606790" y="838054"/>
                <a:ext cx="3354993" cy="1369553"/>
              </a:xfrm>
              <a:prstGeom prst="round2DiagRect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750"/>
              </a:p>
            </p:txBody>
          </p:sp>
        </p:grpSp>
        <p:sp>
          <p:nvSpPr>
            <p:cNvPr id="81" name="Round Diagonal Corner Rectangle 80"/>
            <p:cNvSpPr/>
            <p:nvPr/>
          </p:nvSpPr>
          <p:spPr>
            <a:xfrm>
              <a:off x="8301276" y="2302921"/>
              <a:ext cx="2409019" cy="245974"/>
            </a:xfrm>
            <a:prstGeom prst="round2Diag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89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PROJECT PURPOSE</a:t>
              </a: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8416666" y="2527951"/>
              <a:ext cx="3959276" cy="12495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22461" indent="-122461" algn="just">
                <a:buFont typeface="+mj-lt"/>
                <a:buAutoNum type="arabicPeriod"/>
              </a:pPr>
              <a:r>
                <a:rPr lang="en-US" sz="75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Reduce IoT implementation cost at production line </a:t>
              </a:r>
            </a:p>
            <a:p>
              <a:pPr marL="122461" indent="-122461" algn="just">
                <a:buFont typeface="+mj-lt"/>
                <a:buAutoNum type="arabicPeriod"/>
              </a:pPr>
              <a:r>
                <a:rPr lang="en-US" sz="75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Real time visualization of line condition.</a:t>
              </a:r>
            </a:p>
            <a:p>
              <a:pPr marL="122461" indent="-122461" algn="just">
                <a:buFont typeface="+mj-lt"/>
                <a:buAutoNum type="arabicPeriod"/>
              </a:pPr>
              <a:endParaRPr lang="en-US" sz="75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08" name="Round Diagonal Corner Rectangle 107"/>
          <p:cNvSpPr/>
          <p:nvPr/>
        </p:nvSpPr>
        <p:spPr>
          <a:xfrm>
            <a:off x="1468023" y="768451"/>
            <a:ext cx="1198686" cy="164763"/>
          </a:xfrm>
          <a:prstGeom prst="round2Diag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5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Low-cost IoT PLC system</a:t>
            </a:r>
          </a:p>
        </p:txBody>
      </p:sp>
      <p:grpSp>
        <p:nvGrpSpPr>
          <p:cNvPr id="55" name="Group 54"/>
          <p:cNvGrpSpPr/>
          <p:nvPr/>
        </p:nvGrpSpPr>
        <p:grpSpPr>
          <a:xfrm>
            <a:off x="5553772" y="1109623"/>
            <a:ext cx="2150125" cy="2245373"/>
            <a:chOff x="8323214" y="570119"/>
            <a:chExt cx="4013566" cy="4191363"/>
          </a:xfrm>
        </p:grpSpPr>
        <p:grpSp>
          <p:nvGrpSpPr>
            <p:cNvPr id="38" name="Group 37"/>
            <p:cNvGrpSpPr/>
            <p:nvPr/>
          </p:nvGrpSpPr>
          <p:grpSpPr>
            <a:xfrm>
              <a:off x="8438750" y="570119"/>
              <a:ext cx="3762934" cy="896427"/>
              <a:chOff x="2316334" y="6510379"/>
              <a:chExt cx="4880889" cy="1212124"/>
            </a:xfrm>
          </p:grpSpPr>
          <p:pic>
            <p:nvPicPr>
              <p:cNvPr id="39" name="Picture 38" descr="See the source image"/>
              <p:cNvPicPr>
                <a:picLocks noChangeAspect="1" noChangeArrowheads="1"/>
              </p:cNvPicPr>
              <p:nvPr/>
            </p:nvPicPr>
            <p:blipFill>
              <a:blip r:embed="rId7" cstate="email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10000" b="100000" l="9972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16334" y="6510379"/>
                <a:ext cx="1357837" cy="121212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40" name="Group 39"/>
              <p:cNvGrpSpPr/>
              <p:nvPr/>
            </p:nvGrpSpPr>
            <p:grpSpPr>
              <a:xfrm>
                <a:off x="4758210" y="6585250"/>
                <a:ext cx="759989" cy="1050688"/>
                <a:chOff x="7178241" y="3945155"/>
                <a:chExt cx="376091" cy="661511"/>
              </a:xfrm>
            </p:grpSpPr>
            <p:sp>
              <p:nvSpPr>
                <p:cNvPr id="45" name="object 20">
                  <a:extLst>
                    <a:ext uri="{FF2B5EF4-FFF2-40B4-BE49-F238E27FC236}">
                      <a16:creationId xmlns:a16="http://schemas.microsoft.com/office/drawing/2014/main" id="{BCAF4001-0907-3567-272C-5DAB1FA3EAB5}"/>
                    </a:ext>
                  </a:extLst>
                </p:cNvPr>
                <p:cNvSpPr/>
                <p:nvPr/>
              </p:nvSpPr>
              <p:spPr>
                <a:xfrm>
                  <a:off x="7183810" y="4162143"/>
                  <a:ext cx="353638" cy="444523"/>
                </a:xfrm>
                <a:prstGeom prst="rect">
                  <a:avLst/>
                </a:prstGeom>
                <a:blipFill>
                  <a:blip r:embed="rId9" cstate="email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a:blipFill>
              </p:spPr>
              <p:txBody>
                <a:bodyPr wrap="square" lIns="0" tIns="0" rIns="0" bIns="0" rtlCol="0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endParaRPr sz="562"/>
                </a:p>
              </p:txBody>
            </p:sp>
            <p:sp>
              <p:nvSpPr>
                <p:cNvPr id="46" name="object 21">
                  <a:extLst>
                    <a:ext uri="{FF2B5EF4-FFF2-40B4-BE49-F238E27FC236}">
                      <a16:creationId xmlns:a16="http://schemas.microsoft.com/office/drawing/2014/main" id="{5F603D30-7A67-1851-855F-27AF622179B6}"/>
                    </a:ext>
                  </a:extLst>
                </p:cNvPr>
                <p:cNvSpPr/>
                <p:nvPr/>
              </p:nvSpPr>
              <p:spPr>
                <a:xfrm>
                  <a:off x="7178241" y="3945155"/>
                  <a:ext cx="376091" cy="217412"/>
                </a:xfrm>
                <a:prstGeom prst="rect">
                  <a:avLst/>
                </a:prstGeom>
                <a:blipFill>
                  <a:blip r:embed="rId10" cstate="email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a:blipFill>
              </p:spPr>
              <p:txBody>
                <a:bodyPr wrap="square" lIns="0" tIns="0" rIns="0" bIns="0" rtlCol="0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endParaRPr sz="562"/>
                </a:p>
              </p:txBody>
            </p:sp>
          </p:grpSp>
          <p:sp>
            <p:nvSpPr>
              <p:cNvPr id="41" name="TextBox 40"/>
              <p:cNvSpPr txBox="1"/>
              <p:nvPr/>
            </p:nvSpPr>
            <p:spPr>
              <a:xfrm>
                <a:off x="3254937" y="6712510"/>
                <a:ext cx="1693008" cy="4513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562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Omron IP module</a:t>
                </a:r>
              </a:p>
            </p:txBody>
          </p:sp>
          <p:sp>
            <p:nvSpPr>
              <p:cNvPr id="42" name="TextBox 41"/>
              <p:cNvSpPr txBox="1"/>
              <p:nvPr/>
            </p:nvSpPr>
            <p:spPr>
              <a:xfrm>
                <a:off x="5519740" y="6728346"/>
                <a:ext cx="1677483" cy="4827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43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Haiwell CBOX</a:t>
                </a:r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3384070" y="7007905"/>
                <a:ext cx="1196207" cy="5243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750" b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19MRp</a:t>
                </a:r>
              </a:p>
            </p:txBody>
          </p:sp>
          <p:sp>
            <p:nvSpPr>
              <p:cNvPr id="44" name="TextBox 43"/>
              <p:cNvSpPr txBox="1"/>
              <p:nvPr/>
            </p:nvSpPr>
            <p:spPr>
              <a:xfrm>
                <a:off x="5641785" y="7034628"/>
                <a:ext cx="1312645" cy="5454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804" b="1" dirty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2.2MRp</a:t>
                </a:r>
              </a:p>
            </p:txBody>
          </p:sp>
        </p:grpSp>
        <p:sp>
          <p:nvSpPr>
            <p:cNvPr id="26" name="TextBox 25"/>
            <p:cNvSpPr txBox="1"/>
            <p:nvPr/>
          </p:nvSpPr>
          <p:spPr>
            <a:xfrm>
              <a:off x="8464418" y="1472227"/>
              <a:ext cx="3475770" cy="3877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43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Reduce</a:t>
              </a:r>
              <a:r>
                <a:rPr lang="en-US" sz="75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75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16.8MRp</a:t>
              </a:r>
              <a:r>
                <a:rPr lang="en-US" sz="75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per machine</a:t>
              </a:r>
            </a:p>
          </p:txBody>
        </p:sp>
        <p:sp>
          <p:nvSpPr>
            <p:cNvPr id="141" name="TextBox 140"/>
            <p:cNvSpPr txBox="1"/>
            <p:nvPr/>
          </p:nvSpPr>
          <p:spPr>
            <a:xfrm>
              <a:off x="8323214" y="1944210"/>
              <a:ext cx="4013566" cy="6032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5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Example implementation at BF43 there are 10 machines with PLC CS1G</a:t>
              </a:r>
            </a:p>
          </p:txBody>
        </p:sp>
        <p:grpSp>
          <p:nvGrpSpPr>
            <p:cNvPr id="142" name="Group 141"/>
            <p:cNvGrpSpPr/>
            <p:nvPr/>
          </p:nvGrpSpPr>
          <p:grpSpPr>
            <a:xfrm>
              <a:off x="8386231" y="2782554"/>
              <a:ext cx="2458116" cy="1978928"/>
              <a:chOff x="7147315" y="6890914"/>
              <a:chExt cx="3700700" cy="3115136"/>
            </a:xfrm>
          </p:grpSpPr>
          <p:graphicFrame>
            <p:nvGraphicFramePr>
              <p:cNvPr id="143" name="Chart 142"/>
              <p:cNvGraphicFramePr/>
              <p:nvPr>
                <p:extLst/>
              </p:nvPr>
            </p:nvGraphicFramePr>
            <p:xfrm>
              <a:off x="7172767" y="7149401"/>
              <a:ext cx="3675248" cy="2856649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11"/>
              </a:graphicData>
            </a:graphic>
          </p:graphicFrame>
          <p:sp>
            <p:nvSpPr>
              <p:cNvPr id="144" name="TextBox 143"/>
              <p:cNvSpPr txBox="1"/>
              <p:nvPr/>
            </p:nvSpPr>
            <p:spPr>
              <a:xfrm>
                <a:off x="7147315" y="6890914"/>
                <a:ext cx="1781403" cy="5377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589" b="1" dirty="0"/>
                  <a:t>190MRp</a:t>
                </a:r>
              </a:p>
            </p:txBody>
          </p:sp>
          <p:sp>
            <p:nvSpPr>
              <p:cNvPr id="145" name="TextBox 144"/>
              <p:cNvSpPr txBox="1"/>
              <p:nvPr/>
            </p:nvSpPr>
            <p:spPr>
              <a:xfrm>
                <a:off x="8883284" y="8877318"/>
                <a:ext cx="1781403" cy="5377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589" b="1" dirty="0"/>
                  <a:t>22MRp</a:t>
                </a:r>
              </a:p>
            </p:txBody>
          </p:sp>
          <p:cxnSp>
            <p:nvCxnSpPr>
              <p:cNvPr id="146" name="Straight Arrow Connector 145"/>
              <p:cNvCxnSpPr/>
              <p:nvPr/>
            </p:nvCxnSpPr>
            <p:spPr>
              <a:xfrm>
                <a:off x="8596074" y="7109098"/>
                <a:ext cx="1060697" cy="175699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7" name="TextBox 146"/>
              <p:cNvSpPr txBox="1"/>
              <p:nvPr/>
            </p:nvSpPr>
            <p:spPr>
              <a:xfrm>
                <a:off x="8990718" y="7188817"/>
                <a:ext cx="1781403" cy="1046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57" b="1" dirty="0"/>
                  <a:t>Reduce</a:t>
                </a:r>
              </a:p>
              <a:p>
                <a:pPr algn="ctr"/>
                <a:r>
                  <a:rPr lang="en-US" sz="857" b="1" dirty="0"/>
                  <a:t>168MRp</a:t>
                </a:r>
              </a:p>
            </p:txBody>
          </p:sp>
        </p:grpSp>
      </p:grpSp>
      <p:sp>
        <p:nvSpPr>
          <p:cNvPr id="158" name="TextBox 157"/>
          <p:cNvSpPr txBox="1"/>
          <p:nvPr/>
        </p:nvSpPr>
        <p:spPr>
          <a:xfrm>
            <a:off x="5538600" y="950779"/>
            <a:ext cx="2099136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846" indent="-91846" algn="ctr">
              <a:buFont typeface="Arial" panose="020B0604020202020204" pitchFamily="34" charset="0"/>
              <a:buChar char="•"/>
            </a:pPr>
            <a:r>
              <a:rPr lang="en-US" sz="7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Haiwell cheaper than other Ethernet module</a:t>
            </a:r>
            <a:endParaRPr lang="en-US" sz="857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9" name="TextBox 158"/>
          <p:cNvSpPr txBox="1"/>
          <p:nvPr/>
        </p:nvSpPr>
        <p:spPr>
          <a:xfrm>
            <a:off x="5837798" y="3412438"/>
            <a:ext cx="1862020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846" indent="-91846">
              <a:buFont typeface="Arial" panose="020B0604020202020204" pitchFamily="34" charset="0"/>
              <a:buChar char="•"/>
            </a:pPr>
            <a:r>
              <a:rPr lang="en-US" sz="7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Visualization development</a:t>
            </a:r>
            <a:endParaRPr lang="en-US" sz="857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9" name="Chart 58"/>
          <p:cNvGraphicFramePr/>
          <p:nvPr>
            <p:extLst/>
          </p:nvPr>
        </p:nvGraphicFramePr>
        <p:xfrm>
          <a:off x="5569312" y="3578462"/>
          <a:ext cx="1223667" cy="8331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2"/>
          </a:graphicData>
        </a:graphic>
      </p:graphicFrame>
      <p:sp>
        <p:nvSpPr>
          <p:cNvPr id="161" name="TextBox 160"/>
          <p:cNvSpPr txBox="1"/>
          <p:nvPr/>
        </p:nvSpPr>
        <p:spPr>
          <a:xfrm>
            <a:off x="6164473" y="4121266"/>
            <a:ext cx="633890" cy="182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89" b="1" dirty="0"/>
              <a:t>0MRp</a:t>
            </a:r>
          </a:p>
        </p:txBody>
      </p:sp>
      <p:sp>
        <p:nvSpPr>
          <p:cNvPr id="162" name="TextBox 161"/>
          <p:cNvSpPr txBox="1"/>
          <p:nvPr/>
        </p:nvSpPr>
        <p:spPr>
          <a:xfrm>
            <a:off x="5580381" y="3547123"/>
            <a:ext cx="633890" cy="182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89" b="1" dirty="0"/>
              <a:t>75MRp</a:t>
            </a:r>
          </a:p>
        </p:txBody>
      </p:sp>
      <p:cxnSp>
        <p:nvCxnSpPr>
          <p:cNvPr id="163" name="Straight Arrow Connector 162"/>
          <p:cNvCxnSpPr/>
          <p:nvPr/>
        </p:nvCxnSpPr>
        <p:spPr>
          <a:xfrm>
            <a:off x="6103054" y="3661761"/>
            <a:ext cx="311619" cy="3728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TextBox 163"/>
          <p:cNvSpPr txBox="1"/>
          <p:nvPr/>
        </p:nvSpPr>
        <p:spPr>
          <a:xfrm>
            <a:off x="6233273" y="3610432"/>
            <a:ext cx="633890" cy="3561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57" b="1" dirty="0"/>
              <a:t>Reduce</a:t>
            </a:r>
          </a:p>
          <a:p>
            <a:pPr algn="ctr"/>
            <a:r>
              <a:rPr lang="en-US" sz="857" b="1" dirty="0"/>
              <a:t>75MRp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6828213" y="2788031"/>
            <a:ext cx="995192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50" b="1" dirty="0"/>
              <a:t>TOTAL </a:t>
            </a:r>
          </a:p>
          <a:p>
            <a:pPr algn="ctr"/>
            <a:r>
              <a:rPr lang="en-US" sz="750" b="1" dirty="0"/>
              <a:t>REDUCE</a:t>
            </a:r>
          </a:p>
          <a:p>
            <a:pPr algn="ctr"/>
            <a:r>
              <a:rPr lang="en-US" sz="750" b="1" dirty="0"/>
              <a:t>243MRp</a:t>
            </a:r>
          </a:p>
        </p:txBody>
      </p:sp>
      <p:sp>
        <p:nvSpPr>
          <p:cNvPr id="64" name="Rounded Rectangle 63"/>
          <p:cNvSpPr/>
          <p:nvPr/>
        </p:nvSpPr>
        <p:spPr>
          <a:xfrm>
            <a:off x="7016471" y="2777913"/>
            <a:ext cx="594602" cy="583180"/>
          </a:xfrm>
          <a:prstGeom prst="roundRect">
            <a:avLst/>
          </a:prstGeom>
          <a:noFill/>
          <a:ln w="190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 sz="750"/>
          </a:p>
        </p:txBody>
      </p:sp>
      <p:grpSp>
        <p:nvGrpSpPr>
          <p:cNvPr id="135" name="Group 134"/>
          <p:cNvGrpSpPr/>
          <p:nvPr/>
        </p:nvGrpSpPr>
        <p:grpSpPr>
          <a:xfrm>
            <a:off x="2661560" y="3457793"/>
            <a:ext cx="347800" cy="558755"/>
            <a:chOff x="2867905" y="4183612"/>
            <a:chExt cx="585915" cy="777037"/>
          </a:xfrm>
        </p:grpSpPr>
        <p:sp>
          <p:nvSpPr>
            <p:cNvPr id="136" name="object 20">
              <a:extLst>
                <a:ext uri="{FF2B5EF4-FFF2-40B4-BE49-F238E27FC236}">
                  <a16:creationId xmlns:a16="http://schemas.microsoft.com/office/drawing/2014/main" id="{BCAF4001-0907-3567-272C-5DAB1FA3EAB5}"/>
                </a:ext>
              </a:extLst>
            </p:cNvPr>
            <p:cNvSpPr/>
            <p:nvPr/>
          </p:nvSpPr>
          <p:spPr>
            <a:xfrm>
              <a:off x="2876581" y="4438495"/>
              <a:ext cx="550935" cy="522154"/>
            </a:xfrm>
            <a:prstGeom prst="rect">
              <a:avLst/>
            </a:prstGeom>
            <a:blipFill>
              <a:blip r:embed="rId1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endParaRPr sz="562"/>
            </a:p>
          </p:txBody>
        </p:sp>
        <p:sp>
          <p:nvSpPr>
            <p:cNvPr id="137" name="object 21">
              <a:extLst>
                <a:ext uri="{FF2B5EF4-FFF2-40B4-BE49-F238E27FC236}">
                  <a16:creationId xmlns:a16="http://schemas.microsoft.com/office/drawing/2014/main" id="{5F603D30-7A67-1851-855F-27AF622179B6}"/>
                </a:ext>
              </a:extLst>
            </p:cNvPr>
            <p:cNvSpPr/>
            <p:nvPr/>
          </p:nvSpPr>
          <p:spPr>
            <a:xfrm>
              <a:off x="2867905" y="4183612"/>
              <a:ext cx="585915" cy="255381"/>
            </a:xfrm>
            <a:prstGeom prst="rect">
              <a:avLst/>
            </a:prstGeom>
            <a:blipFill>
              <a:blip r:embed="rId1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endParaRPr sz="562"/>
            </a:p>
          </p:txBody>
        </p:sp>
      </p:grpSp>
      <p:sp>
        <p:nvSpPr>
          <p:cNvPr id="168" name="TextBox 167"/>
          <p:cNvSpPr txBox="1"/>
          <p:nvPr/>
        </p:nvSpPr>
        <p:spPr>
          <a:xfrm>
            <a:off x="1124275" y="2682185"/>
            <a:ext cx="1489667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DEVICE</a:t>
            </a:r>
            <a:endParaRPr lang="en-US" sz="643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9" name="TextBox 168"/>
          <p:cNvSpPr txBox="1"/>
          <p:nvPr/>
        </p:nvSpPr>
        <p:spPr>
          <a:xfrm>
            <a:off x="10463582" y="3068562"/>
            <a:ext cx="1489667" cy="5045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Middleware</a:t>
            </a:r>
          </a:p>
          <a:p>
            <a:pPr algn="ctr"/>
            <a:r>
              <a:rPr lang="en-US" sz="643" dirty="0">
                <a:latin typeface="Times New Roman" panose="02020603050405020304" pitchFamily="18" charset="0"/>
                <a:cs typeface="Times New Roman" panose="02020603050405020304" pitchFamily="18" charset="0"/>
              </a:rPr>
              <a:t>(PLC to network</a:t>
            </a:r>
          </a:p>
          <a:p>
            <a:pPr algn="ctr"/>
            <a:r>
              <a:rPr lang="en-US" sz="643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communicator)</a:t>
            </a:r>
          </a:p>
          <a:p>
            <a:pPr algn="ctr"/>
            <a:endParaRPr lang="en-US" sz="643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0" name="TextBox 169"/>
          <p:cNvSpPr txBox="1"/>
          <p:nvPr/>
        </p:nvSpPr>
        <p:spPr>
          <a:xfrm>
            <a:off x="11739567" y="3077746"/>
            <a:ext cx="1489667" cy="3066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Connector</a:t>
            </a:r>
            <a:endParaRPr lang="en-US" sz="857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643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(Connecting middleware to database)</a:t>
            </a:r>
          </a:p>
        </p:txBody>
      </p:sp>
      <p:pic>
        <p:nvPicPr>
          <p:cNvPr id="172" name="Picture 2" descr="Node-RED - Wikipedia"/>
          <p:cNvPicPr>
            <a:picLocks noChangeAspect="1" noChangeArrowheads="1"/>
          </p:cNvPicPr>
          <p:nvPr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85664" y="3495506"/>
            <a:ext cx="287906" cy="28790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173" name="Picture 172"/>
          <p:cNvPicPr>
            <a:picLocks noChangeAspect="1"/>
          </p:cNvPicPr>
          <p:nvPr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47596" y="3556192"/>
            <a:ext cx="521367" cy="18477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74" name="Picture 173"/>
          <p:cNvPicPr>
            <a:picLocks noChangeAspect="1"/>
          </p:cNvPicPr>
          <p:nvPr/>
        </p:nvPicPr>
        <p:blipFill>
          <a:blip r:embed="rId17" cstate="email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0" b="100000" l="0" r="100000">
                        <a14:foregroundMark x1="71386" y1="58104" x2="75753" y2="54740"/>
                        <a14:foregroundMark x1="83283" y1="56575" x2="82831" y2="51682"/>
                        <a14:foregroundMark x1="87199" y1="42813" x2="85392" y2="36086"/>
                        <a14:foregroundMark x1="81476" y1="42813" x2="81175" y2="38838"/>
                        <a14:foregroundMark x1="82681" y1="26606" x2="82078" y2="21407"/>
                        <a14:foregroundMark x1="80120" y1="16208" x2="80723" y2="18349"/>
                        <a14:foregroundMark x1="81175" y1="19878" x2="80873" y2="17431"/>
                        <a14:foregroundMark x1="83283" y1="36086" x2="79970" y2="22018"/>
                        <a14:foregroundMark x1="87199" y1="56881" x2="88855" y2="61774"/>
                        <a14:foregroundMark x1="60843" y1="68196" x2="60843" y2="72171"/>
                        <a14:foregroundMark x1="69127" y1="70642" x2="69127" y2="70642"/>
                        <a14:foregroundMark x1="48042" y1="44037" x2="48042" y2="48318"/>
                        <a14:foregroundMark x1="45633" y1="47095" x2="45331" y2="50153"/>
                        <a14:foregroundMark x1="35693" y1="50459" x2="35693" y2="52294"/>
                        <a14:foregroundMark x1="26355" y1="49541" x2="26355" y2="49541"/>
                        <a14:foregroundMark x1="26205" y1="54434" x2="26205" y2="56575"/>
                        <a14:foregroundMark x1="19127" y1="48930" x2="18976" y2="51682"/>
                        <a14:foregroundMark x1="16114" y1="44954" x2="15813" y2="48012"/>
                        <a14:foregroundMark x1="43825" y1="28135" x2="42922" y2="29664"/>
                        <a14:foregroundMark x1="42771" y1="12844" x2="43072" y2="13456"/>
                        <a14:foregroundMark x1="72741" y1="16208" x2="73193" y2="16208"/>
                        <a14:foregroundMark x1="72440" y1="13761" x2="73645" y2="122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21537" y="3833878"/>
            <a:ext cx="617689" cy="30419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76" name="TextBox 175"/>
          <p:cNvSpPr txBox="1"/>
          <p:nvPr/>
        </p:nvSpPr>
        <p:spPr>
          <a:xfrm>
            <a:off x="11825556" y="4128964"/>
            <a:ext cx="1489667" cy="405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Database</a:t>
            </a:r>
          </a:p>
          <a:p>
            <a:pPr algn="ctr"/>
            <a:r>
              <a:rPr lang="en-US" sz="643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(Data storage)</a:t>
            </a:r>
          </a:p>
          <a:p>
            <a:pPr algn="ctr"/>
            <a:endParaRPr lang="en-US" sz="643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7" name="TextBox 176"/>
          <p:cNvSpPr txBox="1"/>
          <p:nvPr/>
        </p:nvSpPr>
        <p:spPr>
          <a:xfrm>
            <a:off x="9220033" y="4124250"/>
            <a:ext cx="1489667" cy="42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Dashboard</a:t>
            </a:r>
          </a:p>
          <a:p>
            <a:pPr algn="ctr"/>
            <a:r>
              <a:rPr lang="en-US" sz="643" dirty="0">
                <a:latin typeface="Times New Roman" panose="02020603050405020304" pitchFamily="18" charset="0"/>
                <a:cs typeface="Times New Roman" panose="02020603050405020304" pitchFamily="18" charset="0"/>
              </a:rPr>
              <a:t>(Visualization of data record)</a:t>
            </a:r>
          </a:p>
          <a:p>
            <a:pPr algn="ctr"/>
            <a:endParaRPr lang="en-US" sz="7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8" name="TextBox 177"/>
          <p:cNvSpPr txBox="1"/>
          <p:nvPr/>
        </p:nvSpPr>
        <p:spPr>
          <a:xfrm>
            <a:off x="10523494" y="4137013"/>
            <a:ext cx="1489667" cy="405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Connector</a:t>
            </a:r>
          </a:p>
          <a:p>
            <a:pPr algn="ctr"/>
            <a:r>
              <a:rPr lang="en-US" sz="643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(Connecting EMQX to ELK)</a:t>
            </a:r>
          </a:p>
          <a:p>
            <a:pPr algn="ctr"/>
            <a:endParaRPr lang="en-US" sz="643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1" name="TextBox 180"/>
          <p:cNvSpPr txBox="1"/>
          <p:nvPr/>
        </p:nvSpPr>
        <p:spPr>
          <a:xfrm>
            <a:off x="9175905" y="645600"/>
            <a:ext cx="1451216" cy="587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2461" indent="-122461" algn="just">
              <a:buFont typeface="+mj-lt"/>
              <a:buAutoNum type="arabicPeriod"/>
            </a:pPr>
            <a:r>
              <a:rPr lang="en-US" sz="643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Connecting machine to be IoT device, that can monitor line condition remotely.</a:t>
            </a:r>
          </a:p>
          <a:p>
            <a:pPr marL="122461" indent="-122461" algn="just">
              <a:buFont typeface="+mj-lt"/>
              <a:buAutoNum type="arabicPeriod"/>
            </a:pPr>
            <a:r>
              <a:rPr lang="en-US" sz="643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 time visualization of line condition.</a:t>
            </a:r>
          </a:p>
        </p:txBody>
      </p:sp>
      <p:pic>
        <p:nvPicPr>
          <p:cNvPr id="182" name="Picture 10" descr="CS1G-CPU45H - ซีพียู (OMRON) - ElectGo"/>
          <p:cNvPicPr>
            <a:picLocks noChangeAspect="1" noChangeArrowheads="1"/>
          </p:cNvPicPr>
          <p:nvPr/>
        </p:nvPicPr>
        <p:blipFill>
          <a:blip r:embed="rId19" cstate="email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0" b="100000" l="10000" r="9716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flipH="1">
            <a:off x="1651842" y="3634600"/>
            <a:ext cx="472278" cy="472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3" name="Picture 182"/>
          <p:cNvPicPr>
            <a:picLocks noChangeAspect="1"/>
          </p:cNvPicPr>
          <p:nvPr/>
        </p:nvPicPr>
        <p:blipFill>
          <a:blip r:embed="rId21" cstate="email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backgroundRemoval t="9551" b="89888" l="0" r="100000">
                        <a14:foregroundMark x1="27915" y1="64045" x2="27915" y2="64045"/>
                        <a14:foregroundMark x1="25088" y1="52809" x2="27208" y2="58989"/>
                        <a14:foregroundMark x1="30389" y1="70787" x2="30389" y2="66292"/>
                        <a14:foregroundMark x1="30035" y1="56742" x2="32862" y2="51124"/>
                        <a14:foregroundMark x1="21555" y1="70225" x2="26148" y2="65169"/>
                        <a14:foregroundMark x1="40283" y1="64607" x2="40636" y2="64045"/>
                        <a14:foregroundMark x1="13781" y1="69101" x2="13781" y2="69101"/>
                        <a14:foregroundMark x1="3180" y1="64607" x2="3180" y2="63483"/>
                        <a14:foregroundMark x1="9187" y1="72472" x2="6714" y2="71348"/>
                        <a14:foregroundMark x1="11661" y1="48876" x2="10247" y2="48876"/>
                        <a14:foregroundMark x1="75972" y1="62360" x2="75618" y2="68539"/>
                        <a14:foregroundMark x1="83746" y1="60112" x2="84099" y2="60112"/>
                        <a14:foregroundMark x1="88693" y1="67416" x2="88693" y2="67416"/>
                        <a14:foregroundMark x1="90106" y1="62360" x2="89753" y2="651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24546" y="3367511"/>
            <a:ext cx="357669" cy="29154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86" name="TextBox 185"/>
          <p:cNvSpPr txBox="1"/>
          <p:nvPr/>
        </p:nvSpPr>
        <p:spPr>
          <a:xfrm>
            <a:off x="1476348" y="1063995"/>
            <a:ext cx="1868286" cy="8837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57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Low-cost IoT PLC system is a  machine monitoring system to visualize line condition, use low-cost middleware as a connector from device to network for low cost IoT implementation.</a:t>
            </a:r>
          </a:p>
        </p:txBody>
      </p:sp>
      <p:sp>
        <p:nvSpPr>
          <p:cNvPr id="188" name="Round Diagonal Corner Rectangle 187"/>
          <p:cNvSpPr/>
          <p:nvPr/>
        </p:nvSpPr>
        <p:spPr>
          <a:xfrm>
            <a:off x="1293400" y="2315682"/>
            <a:ext cx="1088011" cy="164763"/>
          </a:xfrm>
          <a:prstGeom prst="round2Diag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5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IoT Architecture</a:t>
            </a:r>
          </a:p>
        </p:txBody>
      </p:sp>
      <p:sp>
        <p:nvSpPr>
          <p:cNvPr id="190" name="Rectangle 189"/>
          <p:cNvSpPr/>
          <p:nvPr/>
        </p:nvSpPr>
        <p:spPr>
          <a:xfrm>
            <a:off x="2993745" y="4788542"/>
            <a:ext cx="4780750" cy="2927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sz="1071" dirty="0">
                <a:solidFill>
                  <a:schemeClr val="tx1"/>
                </a:solidFill>
              </a:rPr>
              <a:t>Develop Low Cost </a:t>
            </a:r>
            <a:r>
              <a:rPr lang="en-US" sz="1071" dirty="0" err="1">
                <a:solidFill>
                  <a:schemeClr val="tx1"/>
                </a:solidFill>
              </a:rPr>
              <a:t>IoT</a:t>
            </a:r>
            <a:r>
              <a:rPr lang="en-US" sz="1071" dirty="0">
                <a:solidFill>
                  <a:schemeClr val="tx1"/>
                </a:solidFill>
              </a:rPr>
              <a:t> PLC System &amp; Dashboard Visualization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1563237" y="2845173"/>
            <a:ext cx="665114" cy="52277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50"/>
          </a:p>
        </p:txBody>
      </p:sp>
      <p:sp>
        <p:nvSpPr>
          <p:cNvPr id="192" name="Rounded Rectangle 191"/>
          <p:cNvSpPr/>
          <p:nvPr/>
        </p:nvSpPr>
        <p:spPr>
          <a:xfrm>
            <a:off x="2534066" y="2845173"/>
            <a:ext cx="665114" cy="52277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50"/>
          </a:p>
        </p:txBody>
      </p:sp>
      <p:sp>
        <p:nvSpPr>
          <p:cNvPr id="193" name="Rounded Rectangle 192"/>
          <p:cNvSpPr/>
          <p:nvPr/>
        </p:nvSpPr>
        <p:spPr>
          <a:xfrm>
            <a:off x="3504894" y="2845173"/>
            <a:ext cx="665114" cy="52277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50"/>
          </a:p>
        </p:txBody>
      </p:sp>
      <p:sp>
        <p:nvSpPr>
          <p:cNvPr id="194" name="Rounded Rectangle 193"/>
          <p:cNvSpPr/>
          <p:nvPr/>
        </p:nvSpPr>
        <p:spPr>
          <a:xfrm>
            <a:off x="4475723" y="2845173"/>
            <a:ext cx="665114" cy="52277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50"/>
          </a:p>
        </p:txBody>
      </p:sp>
      <p:pic>
        <p:nvPicPr>
          <p:cNvPr id="3074" name="Picture 2" descr="Smart machine Icon - Download in Glyph Style"/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7943" y="2882587"/>
            <a:ext cx="447946" cy="447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Rectangle 26"/>
          <p:cNvSpPr/>
          <p:nvPr/>
        </p:nvSpPr>
        <p:spPr>
          <a:xfrm>
            <a:off x="2228351" y="3066430"/>
            <a:ext cx="305714" cy="7088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50"/>
          </a:p>
        </p:txBody>
      </p:sp>
      <p:sp>
        <p:nvSpPr>
          <p:cNvPr id="196" name="Rectangle 195"/>
          <p:cNvSpPr/>
          <p:nvPr/>
        </p:nvSpPr>
        <p:spPr>
          <a:xfrm>
            <a:off x="3201261" y="3066429"/>
            <a:ext cx="305714" cy="7088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50"/>
          </a:p>
        </p:txBody>
      </p:sp>
      <p:sp>
        <p:nvSpPr>
          <p:cNvPr id="197" name="Rectangle 196"/>
          <p:cNvSpPr/>
          <p:nvPr/>
        </p:nvSpPr>
        <p:spPr>
          <a:xfrm>
            <a:off x="4175332" y="3071119"/>
            <a:ext cx="305714" cy="7088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50"/>
          </a:p>
        </p:txBody>
      </p:sp>
      <p:pic>
        <p:nvPicPr>
          <p:cNvPr id="3078" name="Picture 6" descr="VENTANA Connect middleware"/>
          <p:cNvPicPr>
            <a:picLocks noChangeAspect="1" noChangeArrowheads="1"/>
          </p:cNvPicPr>
          <p:nvPr/>
        </p:nvPicPr>
        <p:blipFill rotWithShape="1">
          <a:blip r:embed="rId24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backgroundRemoval t="9954" b="94444" l="9936" r="89984">
                        <a14:foregroundMark x1="47516" y1="44907" x2="48638" y2="4189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510" r="26388"/>
          <a:stretch/>
        </p:blipFill>
        <p:spPr bwMode="auto">
          <a:xfrm>
            <a:off x="2570931" y="2879393"/>
            <a:ext cx="590599" cy="434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Data Capture Icon Images – Browse 2,729 Stock Photos, Vectors, and Video |  Adobe Stock"/>
          <p:cNvPicPr>
            <a:picLocks noChangeAspect="1" noChangeArrowheads="1"/>
          </p:cNvPicPr>
          <p:nvPr/>
        </p:nvPicPr>
        <p:blipFill>
          <a:blip r:embed="rId26" cstate="print">
            <a:extLst>
              <a:ext uri="{BEBA8EAE-BF5A-486C-A8C5-ECC9F3942E4B}">
                <a14:imgProps xmlns:a14="http://schemas.microsoft.com/office/drawing/2010/main">
                  <a14:imgLayer r:embed="rId27">
                    <a14:imgEffect>
                      <a14:backgroundRemoval t="0" b="100000" l="0" r="100000">
                        <a14:foregroundMark x1="79852" y1="13056" x2="80037" y2="14444"/>
                        <a14:foregroundMark x1="70425" y1="28889" x2="70425" y2="28889"/>
                        <a14:foregroundMark x1="53789" y1="71111" x2="53789" y2="71111"/>
                        <a14:foregroundMark x1="56007" y1="60556" x2="56007" y2="60556"/>
                        <a14:foregroundMark x1="55638" y1="81944" x2="55638" y2="81944"/>
                        <a14:foregroundMark x1="44177" y1="71389" x2="44177" y2="71389"/>
                        <a14:foregroundMark x1="43438" y1="60556" x2="43438" y2="60556"/>
                        <a14:foregroundMark x1="44917" y1="83056" x2="44917" y2="830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5616" y="2917506"/>
            <a:ext cx="537700" cy="357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Ikon Komputer, Grafik, Diagram Batang gambar png"/>
          <p:cNvPicPr>
            <a:picLocks noChangeAspect="1" noChangeArrowheads="1"/>
          </p:cNvPicPr>
          <p:nvPr/>
        </p:nvPicPr>
        <p:blipFill>
          <a:blip r:embed="rId28" cstate="print">
            <a:extLst>
              <a:ext uri="{BEBA8EAE-BF5A-486C-A8C5-ECC9F3942E4B}">
                <a14:imgProps xmlns:a14="http://schemas.microsoft.com/office/drawing/2010/main">
                  <a14:imgLayer r:embed="rId29">
                    <a14:imgEffect>
                      <a14:backgroundRemoval t="1154" b="90000" l="10000" r="90000">
                        <a14:foregroundMark x1="35889" y1="38846" x2="35889" y2="38846"/>
                        <a14:foregroundMark x1="60556" y1="59808" x2="60556" y2="59808"/>
                        <a14:foregroundMark x1="71000" y1="71538" x2="71000" y2="71538"/>
                        <a14:foregroundMark x1="27111" y1="38846" x2="27111" y2="38846"/>
                        <a14:foregroundMark x1="47111" y1="84423" x2="47111" y2="84423"/>
                        <a14:foregroundMark x1="48111" y1="85192" x2="53556" y2="85192"/>
                        <a14:foregroundMark x1="54889" y1="84808" x2="71556" y2="84615"/>
                        <a14:foregroundMark x1="27889" y1="84808" x2="47333" y2="84423"/>
                        <a14:foregroundMark x1="72556" y1="85192" x2="72667" y2="8519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8824" y="2875165"/>
            <a:ext cx="800981" cy="462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9" name="TextBox 198"/>
          <p:cNvSpPr txBox="1"/>
          <p:nvPr/>
        </p:nvSpPr>
        <p:spPr>
          <a:xfrm>
            <a:off x="3092659" y="2682185"/>
            <a:ext cx="1489667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ANALYTICS</a:t>
            </a:r>
            <a:endParaRPr lang="en-US" sz="643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0" name="TextBox 199"/>
          <p:cNvSpPr txBox="1"/>
          <p:nvPr/>
        </p:nvSpPr>
        <p:spPr>
          <a:xfrm>
            <a:off x="2108467" y="2682185"/>
            <a:ext cx="1489667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MIDDLEWARE</a:t>
            </a:r>
            <a:endParaRPr lang="en-US" sz="643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1" name="TextBox 200"/>
          <p:cNvSpPr txBox="1"/>
          <p:nvPr/>
        </p:nvSpPr>
        <p:spPr>
          <a:xfrm>
            <a:off x="4076851" y="2682185"/>
            <a:ext cx="1489667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VISUALIZATION</a:t>
            </a:r>
            <a:endParaRPr lang="en-US" sz="643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Flowchart: Process 29"/>
          <p:cNvSpPr/>
          <p:nvPr/>
        </p:nvSpPr>
        <p:spPr>
          <a:xfrm>
            <a:off x="2445990" y="2555641"/>
            <a:ext cx="2877983" cy="1666166"/>
          </a:xfrm>
          <a:prstGeom prst="flowChartProcess">
            <a:avLst/>
          </a:prstGeom>
          <a:noFill/>
          <a:ln w="28575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 sz="750"/>
          </a:p>
        </p:txBody>
      </p:sp>
    </p:spTree>
    <p:extLst>
      <p:ext uri="{BB962C8B-B14F-4D97-AF65-F5344CB8AC3E}">
        <p14:creationId xmlns:p14="http://schemas.microsoft.com/office/powerpoint/2010/main" val="2253898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/>
          <p:cNvGrpSpPr/>
          <p:nvPr/>
        </p:nvGrpSpPr>
        <p:grpSpPr>
          <a:xfrm>
            <a:off x="1409140" y="4640632"/>
            <a:ext cx="6350718" cy="332059"/>
            <a:chOff x="158438" y="8637964"/>
            <a:chExt cx="11346797" cy="593288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1682857" y="8742189"/>
              <a:ext cx="9822378" cy="0"/>
            </a:xfrm>
            <a:prstGeom prst="line">
              <a:avLst/>
            </a:prstGeom>
            <a:ln>
              <a:solidFill>
                <a:srgbClr val="D2274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Group 12"/>
            <p:cNvGrpSpPr/>
            <p:nvPr/>
          </p:nvGrpSpPr>
          <p:grpSpPr>
            <a:xfrm>
              <a:off x="158438" y="8637964"/>
              <a:ext cx="4997336" cy="593288"/>
              <a:chOff x="-1156098" y="8491512"/>
              <a:chExt cx="6512347" cy="773151"/>
            </a:xfrm>
          </p:grpSpPr>
          <p:pic>
            <p:nvPicPr>
              <p:cNvPr id="14" name="図 7"/>
              <p:cNvPicPr>
                <a:picLocks noChangeAspect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-1156098" y="8611628"/>
                <a:ext cx="1459229" cy="556316"/>
              </a:xfrm>
              <a:prstGeom prst="rect">
                <a:avLst/>
              </a:prstGeom>
            </p:spPr>
          </p:pic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1882" y="8491512"/>
                <a:ext cx="267384" cy="738552"/>
              </a:xfrm>
              <a:prstGeom prst="rect">
                <a:avLst/>
              </a:prstGeom>
            </p:spPr>
          </p:pic>
          <p:sp>
            <p:nvSpPr>
              <p:cNvPr id="20" name="TextBox 19"/>
              <p:cNvSpPr txBox="1"/>
              <p:nvPr/>
            </p:nvSpPr>
            <p:spPr>
              <a:xfrm>
                <a:off x="754903" y="8657058"/>
                <a:ext cx="4328328" cy="3012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1" dirty="0">
                    <a:solidFill>
                      <a:schemeClr val="bg1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PT. DENSO MANUFACTURING INDONESIA</a:t>
                </a: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754903" y="8789223"/>
                <a:ext cx="4328328" cy="3012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1" dirty="0">
                    <a:solidFill>
                      <a:schemeClr val="bg1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System Development</a:t>
                </a: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754900" y="8977719"/>
                <a:ext cx="4601349" cy="2869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1" dirty="0">
                    <a:solidFill>
                      <a:schemeClr val="bg1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@ DENSO CORPORATION All Rights Reserved.</a:t>
                </a:r>
              </a:p>
            </p:txBody>
          </p:sp>
        </p:grpSp>
      </p:grpSp>
      <p:sp>
        <p:nvSpPr>
          <p:cNvPr id="54" name="Title 1"/>
          <p:cNvSpPr>
            <a:spLocks noGrp="1"/>
          </p:cNvSpPr>
          <p:nvPr>
            <p:ph type="title"/>
          </p:nvPr>
        </p:nvSpPr>
        <p:spPr>
          <a:xfrm>
            <a:off x="2398354" y="-50319"/>
            <a:ext cx="4473197" cy="585410"/>
          </a:xfrm>
        </p:spPr>
        <p:txBody>
          <a:bodyPr>
            <a:noAutofit/>
          </a:bodyPr>
          <a:lstStyle/>
          <a:p>
            <a:pPr algn="ctr"/>
            <a:r>
              <a:rPr lang="en-US" sz="1714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DEVELOPMENT PROCESS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9572114" y="955317"/>
            <a:ext cx="2083972" cy="913921"/>
            <a:chOff x="505345" y="6737439"/>
            <a:chExt cx="3890081" cy="1705986"/>
          </a:xfrm>
        </p:grpSpPr>
        <p:sp>
          <p:nvSpPr>
            <p:cNvPr id="136" name="Round Diagonal Corner Rectangle 135"/>
            <p:cNvSpPr/>
            <p:nvPr/>
          </p:nvSpPr>
          <p:spPr>
            <a:xfrm>
              <a:off x="584737" y="6907598"/>
              <a:ext cx="3810689" cy="1535827"/>
            </a:xfrm>
            <a:prstGeom prst="round2DiagRect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en-US" sz="750"/>
            </a:p>
          </p:txBody>
        </p:sp>
        <p:sp>
          <p:nvSpPr>
            <p:cNvPr id="75" name="Freeform 74"/>
            <p:cNvSpPr/>
            <p:nvPr/>
          </p:nvSpPr>
          <p:spPr>
            <a:xfrm>
              <a:off x="505345" y="6855850"/>
              <a:ext cx="3836980" cy="1545075"/>
            </a:xfrm>
            <a:custGeom>
              <a:avLst/>
              <a:gdLst>
                <a:gd name="connsiteX0" fmla="*/ 294591 w 3000054"/>
                <a:gd name="connsiteY0" fmla="*/ 0 h 1767508"/>
                <a:gd name="connsiteX1" fmla="*/ 3000054 w 3000054"/>
                <a:gd name="connsiteY1" fmla="*/ 0 h 1767508"/>
                <a:gd name="connsiteX2" fmla="*/ 3000054 w 3000054"/>
                <a:gd name="connsiteY2" fmla="*/ 1472917 h 1767508"/>
                <a:gd name="connsiteX3" fmla="*/ 2705463 w 3000054"/>
                <a:gd name="connsiteY3" fmla="*/ 1767508 h 1767508"/>
                <a:gd name="connsiteX4" fmla="*/ 0 w 3000054"/>
                <a:gd name="connsiteY4" fmla="*/ 1767508 h 1767508"/>
                <a:gd name="connsiteX5" fmla="*/ 0 w 3000054"/>
                <a:gd name="connsiteY5" fmla="*/ 627025 h 1767508"/>
                <a:gd name="connsiteX6" fmla="*/ 0 w 3000054"/>
                <a:gd name="connsiteY6" fmla="*/ 294591 h 1767508"/>
                <a:gd name="connsiteX7" fmla="*/ 0 w 3000054"/>
                <a:gd name="connsiteY7" fmla="*/ 3290 h 1767508"/>
                <a:gd name="connsiteX8" fmla="*/ 261955 w 3000054"/>
                <a:gd name="connsiteY8" fmla="*/ 3290 h 1767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00054" h="1767508">
                  <a:moveTo>
                    <a:pt x="294591" y="0"/>
                  </a:moveTo>
                  <a:lnTo>
                    <a:pt x="3000054" y="0"/>
                  </a:lnTo>
                  <a:lnTo>
                    <a:pt x="3000054" y="1472917"/>
                  </a:lnTo>
                  <a:cubicBezTo>
                    <a:pt x="3000054" y="1635615"/>
                    <a:pt x="2868161" y="1767508"/>
                    <a:pt x="2705463" y="1767508"/>
                  </a:cubicBezTo>
                  <a:lnTo>
                    <a:pt x="0" y="1767508"/>
                  </a:lnTo>
                  <a:lnTo>
                    <a:pt x="0" y="627025"/>
                  </a:lnTo>
                  <a:lnTo>
                    <a:pt x="0" y="294591"/>
                  </a:lnTo>
                  <a:lnTo>
                    <a:pt x="0" y="3290"/>
                  </a:lnTo>
                  <a:lnTo>
                    <a:pt x="261955" y="329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50"/>
            </a:p>
          </p:txBody>
        </p:sp>
        <p:sp>
          <p:nvSpPr>
            <p:cNvPr id="141" name="Round Diagonal Corner Rectangle 140"/>
            <p:cNvSpPr/>
            <p:nvPr/>
          </p:nvSpPr>
          <p:spPr>
            <a:xfrm>
              <a:off x="505345" y="6737439"/>
              <a:ext cx="3252961" cy="326927"/>
            </a:xfrm>
            <a:prstGeom prst="round2Diag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89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3. TRIAL AND IMPROVEMENT </a:t>
              </a:r>
            </a:p>
          </p:txBody>
        </p:sp>
        <p:sp>
          <p:nvSpPr>
            <p:cNvPr id="142" name="TextBox 141"/>
            <p:cNvSpPr txBox="1"/>
            <p:nvPr/>
          </p:nvSpPr>
          <p:spPr>
            <a:xfrm>
              <a:off x="757627" y="7019063"/>
              <a:ext cx="3538743" cy="14183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23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Running Test </a:t>
              </a:r>
            </a:p>
            <a:p>
              <a:pPr marL="137774" indent="-137774">
                <a:buAutoNum type="arabicPeriod"/>
              </a:pPr>
              <a:r>
                <a:rPr lang="en-US" sz="723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Find out the bug </a:t>
              </a:r>
            </a:p>
            <a:p>
              <a:pPr marL="137774" indent="-137774">
                <a:buAutoNum type="arabicPeriod"/>
              </a:pPr>
              <a:r>
                <a:rPr lang="en-US" sz="723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Trial and error the program</a:t>
              </a:r>
            </a:p>
            <a:p>
              <a:pPr marL="137774" indent="-137774">
                <a:buAutoNum type="arabicPeriod"/>
              </a:pPr>
              <a:r>
                <a:rPr lang="en-US" sz="723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Make improvement (Kaizen)</a:t>
              </a:r>
            </a:p>
            <a:p>
              <a:pPr marL="137774" indent="-137774">
                <a:buAutoNum type="arabicPeriod"/>
              </a:pPr>
              <a:r>
                <a:rPr lang="en-US" sz="723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Fixing system </a:t>
              </a:r>
            </a:p>
            <a:p>
              <a:pPr marL="137774" indent="-137774">
                <a:buAutoNum type="arabicPeriod"/>
              </a:pPr>
              <a:endParaRPr lang="en-US" sz="723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9327522" y="-384779"/>
            <a:ext cx="2157858" cy="1398819"/>
            <a:chOff x="404342" y="941337"/>
            <a:chExt cx="4028002" cy="2611128"/>
          </a:xfrm>
        </p:grpSpPr>
        <p:sp>
          <p:nvSpPr>
            <p:cNvPr id="123" name="Round Diagonal Corner Rectangle 122"/>
            <p:cNvSpPr/>
            <p:nvPr/>
          </p:nvSpPr>
          <p:spPr>
            <a:xfrm>
              <a:off x="494353" y="1177959"/>
              <a:ext cx="3937991" cy="2142155"/>
            </a:xfrm>
            <a:prstGeom prst="round2DiagRect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en-US" sz="750"/>
            </a:p>
          </p:txBody>
        </p:sp>
        <p:sp>
          <p:nvSpPr>
            <p:cNvPr id="74" name="Freeform 73"/>
            <p:cNvSpPr/>
            <p:nvPr/>
          </p:nvSpPr>
          <p:spPr>
            <a:xfrm>
              <a:off x="405070" y="1094294"/>
              <a:ext cx="3968883" cy="2174935"/>
            </a:xfrm>
            <a:custGeom>
              <a:avLst/>
              <a:gdLst>
                <a:gd name="connsiteX0" fmla="*/ 294591 w 3000054"/>
                <a:gd name="connsiteY0" fmla="*/ 0 h 1767508"/>
                <a:gd name="connsiteX1" fmla="*/ 3000054 w 3000054"/>
                <a:gd name="connsiteY1" fmla="*/ 0 h 1767508"/>
                <a:gd name="connsiteX2" fmla="*/ 3000054 w 3000054"/>
                <a:gd name="connsiteY2" fmla="*/ 1472917 h 1767508"/>
                <a:gd name="connsiteX3" fmla="*/ 2705463 w 3000054"/>
                <a:gd name="connsiteY3" fmla="*/ 1767508 h 1767508"/>
                <a:gd name="connsiteX4" fmla="*/ 0 w 3000054"/>
                <a:gd name="connsiteY4" fmla="*/ 1767508 h 1767508"/>
                <a:gd name="connsiteX5" fmla="*/ 0 w 3000054"/>
                <a:gd name="connsiteY5" fmla="*/ 627025 h 1767508"/>
                <a:gd name="connsiteX6" fmla="*/ 0 w 3000054"/>
                <a:gd name="connsiteY6" fmla="*/ 294591 h 1767508"/>
                <a:gd name="connsiteX7" fmla="*/ 0 w 3000054"/>
                <a:gd name="connsiteY7" fmla="*/ 3290 h 1767508"/>
                <a:gd name="connsiteX8" fmla="*/ 261955 w 3000054"/>
                <a:gd name="connsiteY8" fmla="*/ 3290 h 1767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00054" h="1767508">
                  <a:moveTo>
                    <a:pt x="294591" y="0"/>
                  </a:moveTo>
                  <a:lnTo>
                    <a:pt x="3000054" y="0"/>
                  </a:lnTo>
                  <a:lnTo>
                    <a:pt x="3000054" y="1472917"/>
                  </a:lnTo>
                  <a:cubicBezTo>
                    <a:pt x="3000054" y="1635615"/>
                    <a:pt x="2868161" y="1767508"/>
                    <a:pt x="2705463" y="1767508"/>
                  </a:cubicBezTo>
                  <a:lnTo>
                    <a:pt x="0" y="1767508"/>
                  </a:lnTo>
                  <a:lnTo>
                    <a:pt x="0" y="627025"/>
                  </a:lnTo>
                  <a:lnTo>
                    <a:pt x="0" y="294591"/>
                  </a:lnTo>
                  <a:lnTo>
                    <a:pt x="0" y="3290"/>
                  </a:lnTo>
                  <a:lnTo>
                    <a:pt x="261955" y="329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50"/>
            </a:p>
          </p:txBody>
        </p:sp>
        <p:sp>
          <p:nvSpPr>
            <p:cNvPr id="125" name="Round Diagonal Corner Rectangle 124"/>
            <p:cNvSpPr/>
            <p:nvPr/>
          </p:nvSpPr>
          <p:spPr>
            <a:xfrm>
              <a:off x="404342" y="941337"/>
              <a:ext cx="2336532" cy="332515"/>
            </a:xfrm>
            <a:prstGeom prst="round2Diag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89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1. CONCEPT DISCUSSION</a:t>
              </a:r>
            </a:p>
          </p:txBody>
        </p:sp>
        <p:sp>
          <p:nvSpPr>
            <p:cNvPr id="126" name="TextBox 125"/>
            <p:cNvSpPr txBox="1"/>
            <p:nvPr/>
          </p:nvSpPr>
          <p:spPr>
            <a:xfrm>
              <a:off x="483132" y="1280133"/>
              <a:ext cx="3944073" cy="2272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23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Discussion Activity </a:t>
              </a:r>
            </a:p>
            <a:p>
              <a:pPr marL="137774" indent="-137774">
                <a:buAutoNum type="arabicPeriod"/>
              </a:pPr>
              <a:r>
                <a:rPr lang="en-US" sz="723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Visiting production line (BF43) to identify PLC of the machine</a:t>
              </a:r>
            </a:p>
            <a:p>
              <a:pPr marL="137774" indent="-137774">
                <a:buAutoNum type="arabicPeriod"/>
              </a:pPr>
              <a:r>
                <a:rPr lang="en-US" sz="723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Define purposes and set target for project with DX department.</a:t>
              </a:r>
            </a:p>
            <a:p>
              <a:pPr marL="137774" indent="-137774">
                <a:buAutoNum type="arabicPeriod"/>
              </a:pPr>
              <a:r>
                <a:rPr lang="en-US" sz="723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Consult with several department</a:t>
              </a:r>
            </a:p>
            <a:p>
              <a:pPr marL="321473" lvl="1" indent="-137774">
                <a:buFont typeface="Arial" panose="020B0604020202020204" pitchFamily="34" charset="0"/>
                <a:buChar char="•"/>
              </a:pPr>
              <a:r>
                <a:rPr lang="en-US" sz="723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Borrowing PLC to make dummy/prototype</a:t>
              </a:r>
            </a:p>
            <a:p>
              <a:pPr marL="321473" lvl="1" indent="-137774">
                <a:buFont typeface="Arial" panose="020B0604020202020204" pitchFamily="34" charset="0"/>
                <a:buChar char="•"/>
              </a:pPr>
              <a:r>
                <a:rPr lang="en-US" sz="723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Procurement proposing the application.</a:t>
              </a:r>
            </a:p>
            <a:p>
              <a:pPr marL="137774" indent="-137774">
                <a:buAutoNum type="arabicPeriod"/>
              </a:pPr>
              <a:r>
                <a:rPr lang="en-US" sz="723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Determine device to be used for IoT (dummy)</a:t>
              </a:r>
            </a:p>
            <a:p>
              <a:endParaRPr lang="en-US" sz="804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64" name="Rectangle 163"/>
          <p:cNvSpPr/>
          <p:nvPr/>
        </p:nvSpPr>
        <p:spPr>
          <a:xfrm>
            <a:off x="3810831" y="649191"/>
            <a:ext cx="3890610" cy="2646924"/>
          </a:xfrm>
          <a:prstGeom prst="rect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750"/>
          </a:p>
        </p:txBody>
      </p:sp>
      <p:sp>
        <p:nvSpPr>
          <p:cNvPr id="172" name="TextBox 171"/>
          <p:cNvSpPr txBox="1"/>
          <p:nvPr/>
        </p:nvSpPr>
        <p:spPr>
          <a:xfrm>
            <a:off x="4305020" y="678520"/>
            <a:ext cx="2178445" cy="31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723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723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Lag install </a:t>
            </a:r>
            <a:r>
              <a:rPr lang="en-US" sz="723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kibana</a:t>
            </a:r>
            <a:r>
              <a:rPr lang="en-US" sz="723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locally</a:t>
            </a:r>
          </a:p>
        </p:txBody>
      </p:sp>
      <p:sp>
        <p:nvSpPr>
          <p:cNvPr id="184" name="TextBox 183"/>
          <p:cNvSpPr txBox="1"/>
          <p:nvPr/>
        </p:nvSpPr>
        <p:spPr>
          <a:xfrm>
            <a:off x="6154020" y="1499294"/>
            <a:ext cx="2178445" cy="3273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3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node red to send data</a:t>
            </a:r>
          </a:p>
          <a:p>
            <a:endParaRPr lang="en-US" sz="804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7" name="Picture 5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2214" y="1640696"/>
            <a:ext cx="1196784" cy="648258"/>
          </a:xfrm>
          <a:prstGeom prst="rect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</p:pic>
      <p:sp>
        <p:nvSpPr>
          <p:cNvPr id="185" name="Rounded Rectangle 184"/>
          <p:cNvSpPr/>
          <p:nvPr/>
        </p:nvSpPr>
        <p:spPr>
          <a:xfrm>
            <a:off x="9816553" y="2968932"/>
            <a:ext cx="1148903" cy="223521"/>
          </a:xfrm>
          <a:prstGeom prst="roundRect">
            <a:avLst/>
          </a:prstGeom>
          <a:solidFill>
            <a:srgbClr val="FFFFFF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57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Node red schema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10450895" y="3562963"/>
            <a:ext cx="1894479" cy="2242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57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Finished around 3 weeks</a:t>
            </a:r>
          </a:p>
        </p:txBody>
      </p:sp>
      <p:sp>
        <p:nvSpPr>
          <p:cNvPr id="59" name="Right Arrow 58"/>
          <p:cNvSpPr/>
          <p:nvPr/>
        </p:nvSpPr>
        <p:spPr>
          <a:xfrm>
            <a:off x="9464612" y="3849635"/>
            <a:ext cx="1422844" cy="170123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50"/>
          </a:p>
        </p:txBody>
      </p:sp>
      <p:sp>
        <p:nvSpPr>
          <p:cNvPr id="66" name="Rectangle 65"/>
          <p:cNvSpPr/>
          <p:nvPr/>
        </p:nvSpPr>
        <p:spPr>
          <a:xfrm>
            <a:off x="3053118" y="4731500"/>
            <a:ext cx="4706741" cy="28930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sz="1071" dirty="0">
                <a:solidFill>
                  <a:schemeClr val="tx1"/>
                </a:solidFill>
              </a:rPr>
              <a:t>SUCCEED CONNECTING AND VISUALIZING IOT SYSTEM   </a:t>
            </a:r>
          </a:p>
        </p:txBody>
      </p:sp>
      <p:sp>
        <p:nvSpPr>
          <p:cNvPr id="67" name="Right Arrow 66"/>
          <p:cNvSpPr/>
          <p:nvPr/>
        </p:nvSpPr>
        <p:spPr>
          <a:xfrm>
            <a:off x="9327522" y="1879764"/>
            <a:ext cx="244592" cy="170123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50"/>
          </a:p>
        </p:txBody>
      </p:sp>
      <p:sp>
        <p:nvSpPr>
          <p:cNvPr id="68" name="Right Arrow 67"/>
          <p:cNvSpPr/>
          <p:nvPr/>
        </p:nvSpPr>
        <p:spPr>
          <a:xfrm>
            <a:off x="9365989" y="2049886"/>
            <a:ext cx="261590" cy="170123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50"/>
          </a:p>
        </p:txBody>
      </p:sp>
      <p:sp>
        <p:nvSpPr>
          <p:cNvPr id="101" name="Round Diagonal Corner Rectangle 100"/>
          <p:cNvSpPr/>
          <p:nvPr/>
        </p:nvSpPr>
        <p:spPr>
          <a:xfrm>
            <a:off x="1465394" y="702204"/>
            <a:ext cx="2243623" cy="3887894"/>
          </a:xfrm>
          <a:prstGeom prst="round2DiagRect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 sz="750"/>
          </a:p>
        </p:txBody>
      </p:sp>
      <p:sp>
        <p:nvSpPr>
          <p:cNvPr id="76" name="Freeform 75"/>
          <p:cNvSpPr/>
          <p:nvPr/>
        </p:nvSpPr>
        <p:spPr>
          <a:xfrm>
            <a:off x="1386154" y="637208"/>
            <a:ext cx="2275322" cy="3887896"/>
          </a:xfrm>
          <a:custGeom>
            <a:avLst/>
            <a:gdLst>
              <a:gd name="connsiteX0" fmla="*/ 294591 w 3000054"/>
              <a:gd name="connsiteY0" fmla="*/ 0 h 1767508"/>
              <a:gd name="connsiteX1" fmla="*/ 3000054 w 3000054"/>
              <a:gd name="connsiteY1" fmla="*/ 0 h 1767508"/>
              <a:gd name="connsiteX2" fmla="*/ 3000054 w 3000054"/>
              <a:gd name="connsiteY2" fmla="*/ 1472917 h 1767508"/>
              <a:gd name="connsiteX3" fmla="*/ 2705463 w 3000054"/>
              <a:gd name="connsiteY3" fmla="*/ 1767508 h 1767508"/>
              <a:gd name="connsiteX4" fmla="*/ 0 w 3000054"/>
              <a:gd name="connsiteY4" fmla="*/ 1767508 h 1767508"/>
              <a:gd name="connsiteX5" fmla="*/ 0 w 3000054"/>
              <a:gd name="connsiteY5" fmla="*/ 627025 h 1767508"/>
              <a:gd name="connsiteX6" fmla="*/ 0 w 3000054"/>
              <a:gd name="connsiteY6" fmla="*/ 294591 h 1767508"/>
              <a:gd name="connsiteX7" fmla="*/ 0 w 3000054"/>
              <a:gd name="connsiteY7" fmla="*/ 3290 h 1767508"/>
              <a:gd name="connsiteX8" fmla="*/ 261955 w 3000054"/>
              <a:gd name="connsiteY8" fmla="*/ 3290 h 17675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00054" h="1767508">
                <a:moveTo>
                  <a:pt x="294591" y="0"/>
                </a:moveTo>
                <a:lnTo>
                  <a:pt x="3000054" y="0"/>
                </a:lnTo>
                <a:lnTo>
                  <a:pt x="3000054" y="1472917"/>
                </a:lnTo>
                <a:cubicBezTo>
                  <a:pt x="3000054" y="1635615"/>
                  <a:pt x="2868161" y="1767508"/>
                  <a:pt x="2705463" y="1767508"/>
                </a:cubicBezTo>
                <a:lnTo>
                  <a:pt x="0" y="1767508"/>
                </a:lnTo>
                <a:lnTo>
                  <a:pt x="0" y="627025"/>
                </a:lnTo>
                <a:lnTo>
                  <a:pt x="0" y="294591"/>
                </a:lnTo>
                <a:lnTo>
                  <a:pt x="0" y="3290"/>
                </a:lnTo>
                <a:lnTo>
                  <a:pt x="261955" y="329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50"/>
          </a:p>
        </p:txBody>
      </p:sp>
      <p:sp>
        <p:nvSpPr>
          <p:cNvPr id="93" name="TextBox 92"/>
          <p:cNvSpPr txBox="1"/>
          <p:nvPr/>
        </p:nvSpPr>
        <p:spPr>
          <a:xfrm>
            <a:off x="1319302" y="1025275"/>
            <a:ext cx="1809998" cy="29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643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83699" lvl="1"/>
            <a:r>
              <a:rPr lang="en-US" sz="643" dirty="0">
                <a:latin typeface="Times New Roman" panose="02020603050405020304" pitchFamily="18" charset="0"/>
                <a:cs typeface="Times New Roman" panose="02020603050405020304" pitchFamily="18" charset="0"/>
              </a:rPr>
              <a:t>1)  PLC program</a:t>
            </a:r>
          </a:p>
        </p:txBody>
      </p:sp>
      <p:pic>
        <p:nvPicPr>
          <p:cNvPr id="100" name="Picture 99"/>
          <p:cNvPicPr>
            <a:picLocks noChangeAspect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3810" b="89048" l="31667" r="70167">
                        <a14:foregroundMark x1="48500" y1="45873" x2="50167" y2="57619"/>
                        <a14:foregroundMark x1="42333" y1="48730" x2="64500" y2="64603"/>
                        <a14:foregroundMark x1="63083" y1="46349" x2="37833" y2="70000"/>
                        <a14:foregroundMark x1="37333" y1="39524" x2="55667" y2="77619"/>
                        <a14:foregroundMark x1="40000" y1="55079" x2="38250" y2="68889"/>
                        <a14:foregroundMark x1="44917" y1="40635" x2="46417" y2="37460"/>
                        <a14:foregroundMark x1="44000" y1="42698" x2="45667" y2="46508"/>
                        <a14:foregroundMark x1="43250" y1="43492" x2="42833" y2="62063"/>
                        <a14:foregroundMark x1="43167" y1="41270" x2="37417" y2="66190"/>
                        <a14:foregroundMark x1="43083" y1="39841" x2="32917" y2="62540"/>
                        <a14:foregroundMark x1="33917" y1="62063" x2="41167" y2="66190"/>
                        <a14:foregroundMark x1="41500" y1="63810" x2="46000" y2="54603"/>
                        <a14:foregroundMark x1="48917" y1="60476" x2="66917" y2="64921"/>
                        <a14:foregroundMark x1="62500" y1="40000" x2="62167" y2="75397"/>
                        <a14:foregroundMark x1="64500" y1="49048" x2="63583" y2="65873"/>
                        <a14:foregroundMark x1="63833" y1="44444" x2="56667" y2="60317"/>
                        <a14:foregroundMark x1="62667" y1="36825" x2="48833" y2="50317"/>
                        <a14:foregroundMark x1="54333" y1="29683" x2="61500" y2="62540"/>
                        <a14:foregroundMark x1="52167" y1="26508" x2="48167" y2="48571"/>
                        <a14:foregroundMark x1="48833" y1="28730" x2="61083" y2="42222"/>
                        <a14:foregroundMark x1="49583" y1="35238" x2="56083" y2="44127"/>
                        <a14:foregroundMark x1="45083" y1="38730" x2="56833" y2="56190"/>
                        <a14:foregroundMark x1="49333" y1="25238" x2="45833" y2="43968"/>
                        <a14:foregroundMark x1="44667" y1="71587" x2="49583" y2="58889"/>
                        <a14:foregroundMark x1="49333" y1="72857" x2="49083" y2="59524"/>
                        <a14:foregroundMark x1="54417" y1="70159" x2="53083" y2="56508"/>
                        <a14:foregroundMark x1="55667" y1="76349" x2="51250" y2="60159"/>
                        <a14:foregroundMark x1="59333" y1="71429" x2="52917" y2="54762"/>
                        <a14:foregroundMark x1="56167" y1="73016" x2="46583" y2="36825"/>
                        <a14:foregroundMark x1="59250" y1="73492" x2="60417" y2="60159"/>
                        <a14:foregroundMark x1="42500" y1="73333" x2="49250" y2="5047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003" t="15646" r="31871" b="15543"/>
          <a:stretch/>
        </p:blipFill>
        <p:spPr>
          <a:xfrm>
            <a:off x="1722500" y="2183009"/>
            <a:ext cx="526704" cy="53710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89" name="Round Diagonal Corner Rectangle 88"/>
          <p:cNvSpPr/>
          <p:nvPr/>
        </p:nvSpPr>
        <p:spPr>
          <a:xfrm>
            <a:off x="1382626" y="516103"/>
            <a:ext cx="2278850" cy="231661"/>
          </a:xfrm>
          <a:prstGeom prst="round2Diag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4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TWO DEVELOPMENT ACTIVITIES</a:t>
            </a:r>
          </a:p>
        </p:txBody>
      </p:sp>
      <p:pic>
        <p:nvPicPr>
          <p:cNvPr id="103" name="Picture 102"/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551" b="89888" l="0" r="100000">
                        <a14:foregroundMark x1="27915" y1="64045" x2="27915" y2="64045"/>
                        <a14:foregroundMark x1="25088" y1="52809" x2="27208" y2="58989"/>
                        <a14:foregroundMark x1="30389" y1="70787" x2="30389" y2="66292"/>
                        <a14:foregroundMark x1="30035" y1="56742" x2="32862" y2="51124"/>
                        <a14:foregroundMark x1="21555" y1="70225" x2="26148" y2="65169"/>
                        <a14:foregroundMark x1="40283" y1="64607" x2="40636" y2="64045"/>
                        <a14:foregroundMark x1="13781" y1="69101" x2="13781" y2="69101"/>
                        <a14:foregroundMark x1="3180" y1="64607" x2="3180" y2="63483"/>
                        <a14:foregroundMark x1="9187" y1="72472" x2="6714" y2="71348"/>
                        <a14:foregroundMark x1="11661" y1="48876" x2="10247" y2="48876"/>
                        <a14:foregroundMark x1="75972" y1="62360" x2="75618" y2="68539"/>
                        <a14:foregroundMark x1="83746" y1="60112" x2="84099" y2="60112"/>
                        <a14:foregroundMark x1="88693" y1="67416" x2="88693" y2="67416"/>
                        <a14:foregroundMark x1="90106" y1="62360" x2="89753" y2="651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5306" y="1274446"/>
            <a:ext cx="769986" cy="49387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4" name="Picture 10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9841" y="4512372"/>
            <a:ext cx="491230" cy="17572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5" name="Picture 104"/>
          <p:cNvPicPr>
            <a:picLocks noChangeAspect="1"/>
          </p:cNvPicPr>
          <p:nvPr/>
        </p:nvPicPr>
        <p:blipFill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0" b="100000" l="0" r="100000">
                        <a14:foregroundMark x1="71386" y1="58104" x2="75753" y2="54740"/>
                        <a14:foregroundMark x1="83283" y1="56575" x2="82831" y2="51682"/>
                        <a14:foregroundMark x1="87199" y1="42813" x2="85392" y2="36086"/>
                        <a14:foregroundMark x1="81476" y1="42813" x2="81175" y2="38838"/>
                        <a14:foregroundMark x1="82681" y1="26606" x2="82078" y2="21407"/>
                        <a14:foregroundMark x1="80120" y1="16208" x2="80723" y2="18349"/>
                        <a14:foregroundMark x1="81175" y1="19878" x2="80873" y2="17431"/>
                        <a14:foregroundMark x1="83283" y1="36086" x2="79970" y2="22018"/>
                        <a14:foregroundMark x1="87199" y1="56881" x2="88855" y2="61774"/>
                        <a14:foregroundMark x1="60843" y1="68196" x2="60843" y2="72171"/>
                        <a14:foregroundMark x1="69127" y1="70642" x2="69127" y2="70642"/>
                        <a14:foregroundMark x1="48042" y1="44037" x2="48042" y2="48318"/>
                        <a14:foregroundMark x1="45633" y1="47095" x2="45331" y2="50153"/>
                        <a14:foregroundMark x1="35693" y1="50459" x2="35693" y2="52294"/>
                        <a14:foregroundMark x1="26355" y1="49541" x2="26355" y2="49541"/>
                        <a14:foregroundMark x1="26205" y1="54434" x2="26205" y2="56575"/>
                        <a14:foregroundMark x1="19127" y1="48930" x2="18976" y2="51682"/>
                        <a14:foregroundMark x1="16114" y1="44954" x2="15813" y2="48012"/>
                        <a14:foregroundMark x1="43825" y1="28135" x2="42922" y2="29664"/>
                        <a14:foregroundMark x1="42771" y1="12844" x2="43072" y2="13456"/>
                        <a14:foregroundMark x1="72741" y1="16208" x2="73193" y2="16208"/>
                        <a14:foregroundMark x1="72440" y1="13761" x2="73645" y2="122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0772" y="1354275"/>
            <a:ext cx="792082" cy="39778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9" name="Picture 108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9821" y="2157672"/>
            <a:ext cx="588187" cy="59980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21" name="Picture 2" descr="Node-RED - Wikipedia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1695" y="3524145"/>
            <a:ext cx="535219" cy="54579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3" name="Rectangle 2"/>
          <p:cNvSpPr/>
          <p:nvPr/>
        </p:nvSpPr>
        <p:spPr>
          <a:xfrm>
            <a:off x="1305354" y="1999947"/>
            <a:ext cx="1346202" cy="19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83699" lvl="1"/>
            <a:r>
              <a:rPr lang="en-US" sz="643" dirty="0">
                <a:latin typeface="Times New Roman" panose="02020603050405020304" pitchFamily="18" charset="0"/>
                <a:cs typeface="Times New Roman" panose="02020603050405020304" pitchFamily="18" charset="0"/>
              </a:rPr>
              <a:t>2)  Middleware configuration</a:t>
            </a:r>
          </a:p>
        </p:txBody>
      </p:sp>
      <p:sp>
        <p:nvSpPr>
          <p:cNvPr id="70" name="Rectangle 69"/>
          <p:cNvSpPr/>
          <p:nvPr/>
        </p:nvSpPr>
        <p:spPr>
          <a:xfrm>
            <a:off x="2463787" y="2015562"/>
            <a:ext cx="852477" cy="19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83699" lvl="1"/>
            <a:r>
              <a:rPr lang="en-US" sz="643" dirty="0">
                <a:latin typeface="Times New Roman" panose="02020603050405020304" pitchFamily="18" charset="0"/>
                <a:cs typeface="Times New Roman" panose="02020603050405020304" pitchFamily="18" charset="0"/>
              </a:rPr>
              <a:t>4) Data sender</a:t>
            </a:r>
          </a:p>
        </p:txBody>
      </p:sp>
      <p:sp>
        <p:nvSpPr>
          <p:cNvPr id="71" name="Rectangle 70"/>
          <p:cNvSpPr/>
          <p:nvPr/>
        </p:nvSpPr>
        <p:spPr>
          <a:xfrm>
            <a:off x="2514237" y="1110977"/>
            <a:ext cx="762709" cy="19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83699" lvl="1"/>
            <a:r>
              <a:rPr lang="en-US" sz="643" dirty="0">
                <a:latin typeface="Times New Roman" panose="02020603050405020304" pitchFamily="18" charset="0"/>
                <a:cs typeface="Times New Roman" panose="02020603050405020304" pitchFamily="18" charset="0"/>
              </a:rPr>
              <a:t>3) Database</a:t>
            </a:r>
          </a:p>
        </p:txBody>
      </p:sp>
      <p:sp>
        <p:nvSpPr>
          <p:cNvPr id="72" name="Rectangle 71"/>
          <p:cNvSpPr/>
          <p:nvPr/>
        </p:nvSpPr>
        <p:spPr>
          <a:xfrm>
            <a:off x="1389914" y="2972493"/>
            <a:ext cx="2275090" cy="20774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183699" lvl="1" algn="ctr"/>
            <a:r>
              <a:rPr lang="en-US" sz="7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VISUALIZATION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095548" y="1514893"/>
            <a:ext cx="1669047" cy="19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43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Unable send data from EMQX to ELK Stack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354985" y="2324058"/>
            <a:ext cx="1171933" cy="1912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43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Serial port can not connect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171901" y="912520"/>
            <a:ext cx="991688" cy="536131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7756" y="929308"/>
            <a:ext cx="923276" cy="51934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319002" y="1648551"/>
            <a:ext cx="1102840" cy="632549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47" name="Group 46"/>
          <p:cNvGrpSpPr/>
          <p:nvPr/>
        </p:nvGrpSpPr>
        <p:grpSpPr>
          <a:xfrm>
            <a:off x="4344484" y="2473962"/>
            <a:ext cx="1011521" cy="758641"/>
            <a:chOff x="6038056" y="5035405"/>
            <a:chExt cx="1888172" cy="141612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1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6274077" y="4799384"/>
              <a:ext cx="1416129" cy="1888172"/>
            </a:xfrm>
            <a:prstGeom prst="rect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</p:pic>
        <p:sp>
          <p:nvSpPr>
            <p:cNvPr id="25" name="Oval 24"/>
            <p:cNvSpPr/>
            <p:nvPr/>
          </p:nvSpPr>
          <p:spPr>
            <a:xfrm>
              <a:off x="7311423" y="5501553"/>
              <a:ext cx="457795" cy="457795"/>
            </a:xfrm>
            <a:prstGeom prst="ellipse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50"/>
            </a:p>
          </p:txBody>
        </p:sp>
        <p:cxnSp>
          <p:nvCxnSpPr>
            <p:cNvPr id="29" name="Straight Arrow Connector 28"/>
            <p:cNvCxnSpPr>
              <a:stCxn id="25" idx="1"/>
            </p:cNvCxnSpPr>
            <p:nvPr/>
          </p:nvCxnSpPr>
          <p:spPr>
            <a:xfrm flipH="1" flipV="1">
              <a:off x="6673727" y="5427161"/>
              <a:ext cx="704739" cy="141435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/>
          <p:cNvGrpSpPr/>
          <p:nvPr/>
        </p:nvGrpSpPr>
        <p:grpSpPr>
          <a:xfrm>
            <a:off x="6193761" y="2472450"/>
            <a:ext cx="1010605" cy="758641"/>
            <a:chOff x="9642298" y="5010927"/>
            <a:chExt cx="1886463" cy="141613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1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642298" y="5010927"/>
              <a:ext cx="1886463" cy="1416130"/>
            </a:xfrm>
            <a:prstGeom prst="rect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</p:pic>
        <p:sp>
          <p:nvSpPr>
            <p:cNvPr id="90" name="Oval 89"/>
            <p:cNvSpPr/>
            <p:nvPr/>
          </p:nvSpPr>
          <p:spPr>
            <a:xfrm>
              <a:off x="10889194" y="5552355"/>
              <a:ext cx="457795" cy="457795"/>
            </a:xfrm>
            <a:prstGeom prst="ellipse">
              <a:avLst/>
            </a:prstGeom>
            <a:noFill/>
            <a:ln w="57150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50"/>
            </a:p>
          </p:txBody>
        </p:sp>
        <p:cxnSp>
          <p:nvCxnSpPr>
            <p:cNvPr id="106" name="Straight Arrow Connector 105"/>
            <p:cNvCxnSpPr>
              <a:stCxn id="90" idx="1"/>
            </p:cNvCxnSpPr>
            <p:nvPr/>
          </p:nvCxnSpPr>
          <p:spPr>
            <a:xfrm flipH="1" flipV="1">
              <a:off x="10208574" y="5475622"/>
              <a:ext cx="747663" cy="143776"/>
            </a:xfrm>
            <a:prstGeom prst="straightConnector1">
              <a:avLst/>
            </a:prstGeom>
            <a:ln w="57150">
              <a:solidFill>
                <a:schemeClr val="accent6">
                  <a:lumMod val="40000"/>
                  <a:lumOff val="6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8" name="Rectangle 107"/>
          <p:cNvSpPr/>
          <p:nvPr/>
        </p:nvSpPr>
        <p:spPr>
          <a:xfrm>
            <a:off x="3795537" y="3340792"/>
            <a:ext cx="3890610" cy="1256054"/>
          </a:xfrm>
          <a:prstGeom prst="rect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750"/>
          </a:p>
        </p:txBody>
      </p:sp>
      <p:sp>
        <p:nvSpPr>
          <p:cNvPr id="110" name="Round Diagonal Corner Rectangle 109"/>
          <p:cNvSpPr/>
          <p:nvPr/>
        </p:nvSpPr>
        <p:spPr>
          <a:xfrm>
            <a:off x="3784498" y="3329972"/>
            <a:ext cx="1467194" cy="164814"/>
          </a:xfrm>
          <a:prstGeom prst="round2Diag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5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</a:t>
            </a:r>
          </a:p>
        </p:txBody>
      </p:sp>
      <p:sp>
        <p:nvSpPr>
          <p:cNvPr id="48" name="Rectangle 47"/>
          <p:cNvSpPr/>
          <p:nvPr/>
        </p:nvSpPr>
        <p:spPr>
          <a:xfrm>
            <a:off x="6200208" y="747764"/>
            <a:ext cx="1064715" cy="19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43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Access </a:t>
            </a:r>
            <a:r>
              <a:rPr lang="en-US" sz="643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kibana</a:t>
            </a:r>
            <a:r>
              <a:rPr lang="en-US" sz="643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from server</a:t>
            </a:r>
          </a:p>
        </p:txBody>
      </p:sp>
      <p:pic>
        <p:nvPicPr>
          <p:cNvPr id="179" name="Picture 178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805137" y="3609342"/>
            <a:ext cx="1562243" cy="796033"/>
          </a:xfrm>
          <a:prstGeom prst="rect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</p:pic>
      <p:sp>
        <p:nvSpPr>
          <p:cNvPr id="49" name="Rounded Rectangle 48"/>
          <p:cNvSpPr/>
          <p:nvPr/>
        </p:nvSpPr>
        <p:spPr>
          <a:xfrm>
            <a:off x="4320750" y="495578"/>
            <a:ext cx="2849182" cy="248177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4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 FOUND AND COUNTERMEASURE</a:t>
            </a:r>
          </a:p>
        </p:txBody>
      </p:sp>
      <p:sp>
        <p:nvSpPr>
          <p:cNvPr id="112" name="TextBox 111"/>
          <p:cNvSpPr txBox="1"/>
          <p:nvPr/>
        </p:nvSpPr>
        <p:spPr>
          <a:xfrm>
            <a:off x="6306134" y="2328182"/>
            <a:ext cx="2178445" cy="1912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43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Unplug peripheral</a:t>
            </a:r>
            <a:endParaRPr lang="en-US" sz="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0" name="Picture 49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166797" y="3559926"/>
            <a:ext cx="1292179" cy="920275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80" name="Rounded Rectangle 179"/>
          <p:cNvSpPr/>
          <p:nvPr/>
        </p:nvSpPr>
        <p:spPr>
          <a:xfrm>
            <a:off x="4532175" y="4350801"/>
            <a:ext cx="1077071" cy="19806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43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Connect PLC to network</a:t>
            </a:r>
          </a:p>
        </p:txBody>
      </p:sp>
      <p:sp>
        <p:nvSpPr>
          <p:cNvPr id="114" name="Rounded Rectangle 113"/>
          <p:cNvSpPr/>
          <p:nvPr/>
        </p:nvSpPr>
        <p:spPr>
          <a:xfrm>
            <a:off x="6388274" y="4325195"/>
            <a:ext cx="1107318" cy="21607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43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Visualization</a:t>
            </a:r>
          </a:p>
        </p:txBody>
      </p:sp>
      <p:sp>
        <p:nvSpPr>
          <p:cNvPr id="117" name="TextBox 116"/>
          <p:cNvSpPr txBox="1"/>
          <p:nvPr/>
        </p:nvSpPr>
        <p:spPr>
          <a:xfrm>
            <a:off x="1389914" y="912521"/>
            <a:ext cx="2271562" cy="20774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7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CONNECTING PLC TO NETWORK</a:t>
            </a:r>
          </a:p>
        </p:txBody>
      </p:sp>
      <p:sp>
        <p:nvSpPr>
          <p:cNvPr id="118" name="Rectangle 117"/>
          <p:cNvSpPr/>
          <p:nvPr/>
        </p:nvSpPr>
        <p:spPr>
          <a:xfrm>
            <a:off x="2116393" y="3270415"/>
            <a:ext cx="690574" cy="19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83699" lvl="1"/>
            <a:r>
              <a:rPr lang="en-US" sz="643" dirty="0">
                <a:latin typeface="Times New Roman" panose="02020603050405020304" pitchFamily="18" charset="0"/>
                <a:cs typeface="Times New Roman" panose="02020603050405020304" pitchFamily="18" charset="0"/>
              </a:rPr>
              <a:t>2)  Index </a:t>
            </a:r>
          </a:p>
        </p:txBody>
      </p:sp>
      <p:sp>
        <p:nvSpPr>
          <p:cNvPr id="119" name="Rectangle 118"/>
          <p:cNvSpPr/>
          <p:nvPr/>
        </p:nvSpPr>
        <p:spPr>
          <a:xfrm>
            <a:off x="1296977" y="3261555"/>
            <a:ext cx="826829" cy="19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83699" lvl="1"/>
            <a:r>
              <a:rPr lang="en-US" sz="643" dirty="0">
                <a:latin typeface="Times New Roman" panose="02020603050405020304" pitchFamily="18" charset="0"/>
                <a:cs typeface="Times New Roman" panose="02020603050405020304" pitchFamily="18" charset="0"/>
              </a:rPr>
              <a:t>1)  Data input</a:t>
            </a:r>
          </a:p>
        </p:txBody>
      </p:sp>
      <p:sp>
        <p:nvSpPr>
          <p:cNvPr id="120" name="Rectangle 119"/>
          <p:cNvSpPr/>
          <p:nvPr/>
        </p:nvSpPr>
        <p:spPr>
          <a:xfrm>
            <a:off x="2677930" y="3261554"/>
            <a:ext cx="932949" cy="2902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06160" lvl="1" indent="-122461" algn="ctr">
              <a:buAutoNum type="arabicParenR" startAt="3"/>
            </a:pPr>
            <a:r>
              <a:rPr lang="en-US" sz="643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Visualization</a:t>
            </a:r>
            <a:br>
              <a:rPr lang="en-US" sz="643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643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editor</a:t>
            </a:r>
          </a:p>
        </p:txBody>
      </p:sp>
      <p:pic>
        <p:nvPicPr>
          <p:cNvPr id="4100" name="Picture 4" descr="elastic-logo-v-full-color - DATARUS"/>
          <p:cNvPicPr>
            <a:picLocks noChangeAspect="1" noChangeArrowheads="1"/>
          </p:cNvPicPr>
          <p:nvPr/>
        </p:nvPicPr>
        <p:blipFill rotWithShape="1"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75" t="20490" r="25179" b="22217"/>
          <a:stretch/>
        </p:blipFill>
        <p:spPr bwMode="auto">
          <a:xfrm>
            <a:off x="2242164" y="3457766"/>
            <a:ext cx="544145" cy="622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Kibana View - Coralogix"/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4951" y="3521067"/>
            <a:ext cx="559168" cy="559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ight Arrow 1"/>
          <p:cNvSpPr/>
          <p:nvPr/>
        </p:nvSpPr>
        <p:spPr>
          <a:xfrm>
            <a:off x="5479418" y="1130456"/>
            <a:ext cx="511579" cy="128913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5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77" name="Right Arrow 76"/>
          <p:cNvSpPr/>
          <p:nvPr/>
        </p:nvSpPr>
        <p:spPr>
          <a:xfrm>
            <a:off x="5511349" y="1906771"/>
            <a:ext cx="511579" cy="128913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5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78" name="Right Arrow 77"/>
          <p:cNvSpPr/>
          <p:nvPr/>
        </p:nvSpPr>
        <p:spPr>
          <a:xfrm>
            <a:off x="5532828" y="2779005"/>
            <a:ext cx="511579" cy="128913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5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3859832" y="696017"/>
            <a:ext cx="3890610" cy="2646924"/>
          </a:xfrm>
          <a:prstGeom prst="rect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750"/>
          </a:p>
        </p:txBody>
      </p:sp>
    </p:spTree>
    <p:extLst>
      <p:ext uri="{BB962C8B-B14F-4D97-AF65-F5344CB8AC3E}">
        <p14:creationId xmlns:p14="http://schemas.microsoft.com/office/powerpoint/2010/main" val="1517501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プレゼンテーションスライドテンプレート_4x3_170518">
  <a:themeElements>
    <a:clrScheme name="DENSO170309">
      <a:dk1>
        <a:srgbClr val="000000"/>
      </a:dk1>
      <a:lt1>
        <a:srgbClr val="FFFFFF"/>
      </a:lt1>
      <a:dk2>
        <a:srgbClr val="B9D7EB"/>
      </a:dk2>
      <a:lt2>
        <a:srgbClr val="DC0032"/>
      </a:lt2>
      <a:accent1>
        <a:srgbClr val="828282"/>
      </a:accent1>
      <a:accent2>
        <a:srgbClr val="34B78F"/>
      </a:accent2>
      <a:accent3>
        <a:srgbClr val="A77BCA"/>
      </a:accent3>
      <a:accent4>
        <a:srgbClr val="0092BD"/>
      </a:accent4>
      <a:accent5>
        <a:srgbClr val="004386"/>
      </a:accent5>
      <a:accent6>
        <a:srgbClr val="EF60A3"/>
      </a:accent6>
      <a:hlink>
        <a:srgbClr val="000000"/>
      </a:hlink>
      <a:folHlink>
        <a:srgbClr val="000000"/>
      </a:folHlink>
    </a:clrScheme>
    <a:fontScheme name="DENSO1703">
      <a:majorFont>
        <a:latin typeface="Meiryo UI"/>
        <a:ea typeface="Meiryo UI"/>
        <a:cs typeface=""/>
      </a:majorFont>
      <a:minorFont>
        <a:latin typeface="Meiryo UI"/>
        <a:ea typeface="Meiryo U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>
          <a:solidFill>
            <a:schemeClr val="bg2"/>
          </a:solidFill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bg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プレゼンテーション1" id="{5A31BC68-EDA0-4B6D-B4CE-9BD30CB1C643}" vid="{26B9B838-5D37-4B26-A1D0-2E914534F74C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1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81207B0F-13EC-4822-81CA-CBEA25738B37}">
  <we:reference id="wa104381063" version="1.0.0.1" store="en-US" storeType="OMEX"/>
  <we:alternateReferences>
    <we:reference id="WA104381063" version="1.0.0.1" store="WA104381063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Flow_SignoffStatus xmlns="356641f8-e38d-4ca1-b160-262fcc01c8f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593C8A32F162547828F275E88D45467" ma:contentTypeVersion="14" ma:contentTypeDescription="Create a new document." ma:contentTypeScope="" ma:versionID="dc83cea725b073343905301377376b67">
  <xsd:schema xmlns:xsd="http://www.w3.org/2001/XMLSchema" xmlns:xs="http://www.w3.org/2001/XMLSchema" xmlns:p="http://schemas.microsoft.com/office/2006/metadata/properties" xmlns:ns2="356641f8-e38d-4ca1-b160-262fcc01c8f5" xmlns:ns3="9f284b11-b38a-40b3-9364-49a18294c09f" targetNamespace="http://schemas.microsoft.com/office/2006/metadata/properties" ma:root="true" ma:fieldsID="1b156f21d64d0ded70a0be13f7d3362f" ns2:_="" ns3:_="">
    <xsd:import namespace="356641f8-e38d-4ca1-b160-262fcc01c8f5"/>
    <xsd:import namespace="9f284b11-b38a-40b3-9364-49a18294c09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ServiceLocation" minOccurs="0"/>
                <xsd:element ref="ns2:_Flow_SignoffStatus" minOccurs="0"/>
                <xsd:element ref="ns2:MediaLengthInSeconds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56641f8-e38d-4ca1-b160-262fcc01c8f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_Flow_SignoffStatus" ma:index="18" nillable="true" ma:displayName="Sign-off status" ma:internalName="Sign_x002d_off_x0020_status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KeyPoints" ma:index="2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f284b11-b38a-40b3-9364-49a18294c09f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27E1DB7-52E9-481A-A29E-5DA067EE2DC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BA30BCC-6D54-4901-A6EB-2D7F499D576A}">
  <ds:schemaRefs>
    <ds:schemaRef ds:uri="http://schemas.microsoft.com/office/infopath/2007/PartnerControls"/>
    <ds:schemaRef ds:uri="http://purl.org/dc/elements/1.1/"/>
    <ds:schemaRef ds:uri="http://schemas.microsoft.com/office/2006/metadata/properties"/>
    <ds:schemaRef ds:uri="9f284b11-b38a-40b3-9364-49a18294c09f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356641f8-e38d-4ca1-b160-262fcc01c8f5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C53F6174-D21E-446F-B0D2-5E40CB941A1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56641f8-e38d-4ca1-b160-262fcc01c8f5"/>
    <ds:schemaRef ds:uri="9f284b11-b38a-40b3-9364-49a18294c09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4070</TotalTime>
  <Words>990</Words>
  <Application>Microsoft Office PowerPoint</Application>
  <PresentationFormat>On-screen Show (16:9)</PresentationFormat>
  <Paragraphs>252</Paragraphs>
  <Slides>11</Slides>
  <Notes>5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Arial</vt:lpstr>
      <vt:lpstr>Arial Black</vt:lpstr>
      <vt:lpstr>Meiryo UI</vt:lpstr>
      <vt:lpstr>Paytone One</vt:lpstr>
      <vt:lpstr>Times New Roman</vt:lpstr>
      <vt:lpstr>Verdana</vt:lpstr>
      <vt:lpstr>Wingdings</vt:lpstr>
      <vt:lpstr>プレゼンテーションスライドテンプレート_4x3_170518</vt:lpstr>
      <vt:lpstr>PowerPoint Presentation</vt:lpstr>
      <vt:lpstr>OVER VIEW</vt:lpstr>
      <vt:lpstr>DETAIL SYSTEM</vt:lpstr>
      <vt:lpstr>RESULT</vt:lpstr>
      <vt:lpstr>LEARNING POINT</vt:lpstr>
      <vt:lpstr>PowerPoint Presentation</vt:lpstr>
      <vt:lpstr>IOT PLC PROJECT</vt:lpstr>
      <vt:lpstr>IOT PLC PROJECT</vt:lpstr>
      <vt:lpstr>DEVELOPMENT PROCESS</vt:lpstr>
      <vt:lpstr>IOT PLC PROJECT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ITPKL15</dc:creator>
  <cp:lastModifiedBy>ITPKL10</cp:lastModifiedBy>
  <cp:revision>183</cp:revision>
  <dcterms:modified xsi:type="dcterms:W3CDTF">2023-07-31T09:18:32Z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0x010100F593C8A32F162547828F275E88D45467</vt:lpwstr>
  </property>
</Properties>
</file>